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4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5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71" r:id="rId1"/>
    <p:sldMasterId id="2147483872" r:id="rId2"/>
    <p:sldMasterId id="2147483873" r:id="rId3"/>
    <p:sldMasterId id="2147483874" r:id="rId4"/>
    <p:sldMasterId id="2147483875" r:id="rId5"/>
    <p:sldMasterId id="2147483876" r:id="rId6"/>
    <p:sldMasterId id="2147483877" r:id="rId7"/>
  </p:sldMasterIdLst>
  <p:notesMasterIdLst>
    <p:notesMasterId r:id="rId35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Helvetica Neue" panose="020B0604020202020204" charset="0"/>
      <p:regular r:id="rId40"/>
      <p:bold r:id="rId41"/>
      <p:italic r:id="rId42"/>
      <p:boldItalic r:id="rId43"/>
    </p:embeddedFont>
    <p:embeddedFont>
      <p:font typeface="Helvetica Neue Light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20">
          <p15:clr>
            <a:srgbClr val="9AA0A6"/>
          </p15:clr>
        </p15:guide>
        <p15:guide id="2" orient="horz" pos="1398">
          <p15:clr>
            <a:srgbClr val="9AA0A6"/>
          </p15:clr>
        </p15:guide>
        <p15:guide id="3" pos="5499">
          <p15:clr>
            <a:srgbClr val="9AA0A6"/>
          </p15:clr>
        </p15:guide>
        <p15:guide id="4" orient="horz" pos="2376">
          <p15:clr>
            <a:srgbClr val="9AA0A6"/>
          </p15:clr>
        </p15:guide>
        <p15:guide id="5" orient="horz" pos="2308">
          <p15:clr>
            <a:srgbClr val="9AA0A6"/>
          </p15:clr>
        </p15:guide>
        <p15:guide id="6" pos="5220">
          <p15:clr>
            <a:srgbClr val="9AA0A6"/>
          </p15:clr>
        </p15:guide>
        <p15:guide id="7" orient="horz" pos="2446">
          <p15:clr>
            <a:srgbClr val="9AA0A6"/>
          </p15:clr>
        </p15:guide>
        <p15:guide id="8" orient="horz" pos="2609">
          <p15:clr>
            <a:srgbClr val="9AA0A6"/>
          </p15:clr>
        </p15:guide>
        <p15:guide id="9" orient="horz" pos="134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017DF-8C8E-4FE3-BFA3-474B6CE10D32}">
  <a:tblStyle styleId="{5C5017DF-8C8E-4FE3-BFA3-474B6CE10D32}" styleName="Table_0">
    <a:wholeTbl>
      <a:tcTxStyle b="off" i="off">
        <a:font>
          <a:latin typeface="Arial"/>
          <a:ea typeface="Arial"/>
          <a:cs typeface="Arial"/>
        </a:font>
        <a:srgbClr val="36424A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1F5"/>
          </a:solidFill>
        </a:fill>
      </a:tcStyle>
    </a:wholeTbl>
    <a:band1H>
      <a:tcTxStyle b="off" i="off"/>
      <a:tcStyle>
        <a:tcBdr/>
        <a:fill>
          <a:solidFill>
            <a:srgbClr val="CAE2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E2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00AAC6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00AAC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00AAC6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00AAC6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AAC755A-2956-45E2-9CFB-5BE4212A593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08" y="120"/>
      </p:cViewPr>
      <p:guideLst>
        <p:guide pos="320"/>
        <p:guide orient="horz" pos="1398"/>
        <p:guide pos="5499"/>
        <p:guide orient="horz" pos="2376"/>
        <p:guide orient="horz" pos="2308"/>
        <p:guide pos="5220"/>
        <p:guide orient="horz" pos="2446"/>
        <p:guide orient="horz" pos="2609"/>
        <p:guide orient="horz" pos="13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4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3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7f32e69188_0_2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6" name="Google Shape;1186;g7f32e69188_0_2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g7f32e69188_0_23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7194c3aa7e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7" name="Google Shape;1297;g7194c3aa7e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7194c3aa7e_0_1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8" name="Google Shape;1318;g7194c3aa7e_0_1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319" name="Google Shape;1319;g7194c3aa7e_0_11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7194c3aa7e_0_1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7194c3aa7e_0_1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7194c3aa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7194c3aa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g7194c3aa7e_1_1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7197fab018_4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1" name="Google Shape;1341;g7197fab018_4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7197fab018_4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4" name="Google Shape;1364;g7197fab018_4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7197fab018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1" name="Google Shape;1381;g7197fab018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71a87b1f1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4" name="Google Shape;1404;g71a87b1f1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7194c3aa7e_1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1" name="Google Shape;1421;g7194c3aa7e_1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g7194c3aa7e_1_4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7194c3aa7e_1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7" name="Google Shape;1427;g7194c3aa7e_1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8" name="Google Shape;1428;g7194c3aa7e_1_4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7197fab0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7197fab0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g7197fab01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7194c3aa7e_1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6" name="Google Shape;1446;g7194c3aa7e_1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Add animation</a:t>
            </a:r>
            <a:endParaRPr/>
          </a:p>
        </p:txBody>
      </p:sp>
      <p:sp>
        <p:nvSpPr>
          <p:cNvPr id="1447" name="Google Shape;1447;g7194c3aa7e_1_4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7194c3aa7e_1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6" name="Google Shape;1466;g7194c3aa7e_1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Add animation</a:t>
            </a:r>
            <a:endParaRPr/>
          </a:p>
        </p:txBody>
      </p:sp>
      <p:sp>
        <p:nvSpPr>
          <p:cNvPr id="1467" name="Google Shape;1467;g7194c3aa7e_1_7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7194c3aa7e_1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8" name="Google Shape;1488;g7194c3aa7e_1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Add animation</a:t>
            </a:r>
            <a:endParaRPr/>
          </a:p>
        </p:txBody>
      </p:sp>
      <p:sp>
        <p:nvSpPr>
          <p:cNvPr id="1489" name="Google Shape;1489;g7194c3aa7e_1_7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7194c3aa7e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5" name="Google Shape;1515;g7194c3aa7e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Add animation</a:t>
            </a:r>
            <a:endParaRPr/>
          </a:p>
        </p:txBody>
      </p:sp>
      <p:sp>
        <p:nvSpPr>
          <p:cNvPr id="1516" name="Google Shape;1516;g7194c3aa7e_1_7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7194c3aa7e_1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9" name="Google Shape;1539;g7194c3aa7e_1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0" name="Google Shape;1540;g7194c3aa7e_1_5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g7194c3aa7e_1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5" name="Google Shape;1555;g7194c3aa7e_1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6" name="Google Shape;1556;g7194c3aa7e_1_5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g7194c3aa7e_1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3" name="Google Shape;1563;g7194c3aa7e_1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7194c3aa7e_1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8" name="Google Shape;1578;g7194c3aa7e_1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g7194c3aa7e_1_8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7197fab01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8" name="Google Shape;1208;g7197fab01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9" name="Google Shape;1209;g7197fab018_0_1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7197fab01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9" name="Google Shape;1229;g7197fab01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 quick tour through the ecosystem to show where Skimlinks fits in.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We’ll start with the advertisers - these are leading brands from eBay to Topshop to (local one).  These advertisers all work with Affiliate Networks.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There are many Affiliate Networks available for advertisers to work with, and as Skimlinks is network agnostic, we work with most of them.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The Affiliate Networks work with different Network Partners including Loyalty and Cashback and they also work with Sub Affiliate Networks - which is what Skimlinks is.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We aggregate all the networks and advertisers into one platform that is then available to the Publishers that we work with</a:t>
            </a:r>
            <a:endParaRPr/>
          </a:p>
        </p:txBody>
      </p:sp>
      <p:sp>
        <p:nvSpPr>
          <p:cNvPr id="1230" name="Google Shape;1230;g7197fab018_0_5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7f32e69188_0_1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6" name="Google Shape;1246;g7f32e69188_0_1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7197fab01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5" name="Google Shape;1265;g7197fab01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7194c3aa7e_0_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7194c3aa7e_0_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g7194c3aa7e_0_69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7194c3aa7e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7194c3aa7e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7194c3aa7e_0_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7194c3aa7e_0_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8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png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BG_Title and Content">
  <p:cSld name="Cyan BG_Title and Content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04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04" descr="skimlinks_logo_2016-03.png"/>
          <p:cNvSpPr/>
          <p:nvPr/>
        </p:nvSpPr>
        <p:spPr>
          <a:xfrm>
            <a:off x="489259" y="4736181"/>
            <a:ext cx="930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04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2" name="Google Shape;522;p104"/>
          <p:cNvSpPr txBox="1">
            <a:spLocks noGrp="1"/>
          </p:cNvSpPr>
          <p:nvPr>
            <p:ph type="body" idx="1"/>
          </p:nvPr>
        </p:nvSpPr>
        <p:spPr>
          <a:xfrm>
            <a:off x="449263" y="4048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3" name="Google Shape;523;p104"/>
          <p:cNvSpPr txBox="1">
            <a:spLocks noGrp="1"/>
          </p:cNvSpPr>
          <p:nvPr>
            <p:ph type="body" idx="2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G_Title and Content">
  <p:cSld name="Blue BG_Title and Content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05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05" descr="skimlinks_logo_2016-03.png"/>
          <p:cNvSpPr/>
          <p:nvPr/>
        </p:nvSpPr>
        <p:spPr>
          <a:xfrm>
            <a:off x="489259" y="4736181"/>
            <a:ext cx="930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05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8" name="Google Shape;528;p105"/>
          <p:cNvSpPr txBox="1">
            <a:spLocks noGrp="1"/>
          </p:cNvSpPr>
          <p:nvPr>
            <p:ph type="body" idx="1"/>
          </p:nvPr>
        </p:nvSpPr>
        <p:spPr>
          <a:xfrm>
            <a:off x="449263" y="4048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9" name="Google Shape;529;p105"/>
          <p:cNvSpPr txBox="1">
            <a:spLocks noGrp="1"/>
          </p:cNvSpPr>
          <p:nvPr>
            <p:ph type="body" idx="2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2">
  <p:cSld name="Breaker 2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06" descr="red_breaker.png"/>
          <p:cNvSpPr/>
          <p:nvPr/>
        </p:nvSpPr>
        <p:spPr>
          <a:xfrm>
            <a:off x="-105841" y="-59536"/>
            <a:ext cx="9355800" cy="5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06" descr="skimlinks_logo_2016-03.png"/>
          <p:cNvSpPr/>
          <p:nvPr/>
        </p:nvSpPr>
        <p:spPr>
          <a:xfrm>
            <a:off x="489259" y="4736181"/>
            <a:ext cx="930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06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3">
  <p:cSld name="Breaker 3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7" descr="blue_breaker.png"/>
          <p:cNvSpPr/>
          <p:nvPr/>
        </p:nvSpPr>
        <p:spPr>
          <a:xfrm>
            <a:off x="-25658" y="-12828"/>
            <a:ext cx="9237000" cy="51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07" descr="skimlinks_logo_2016-03.png"/>
          <p:cNvSpPr/>
          <p:nvPr/>
        </p:nvSpPr>
        <p:spPr>
          <a:xfrm>
            <a:off x="489259" y="4736181"/>
            <a:ext cx="930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07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4">
  <p:cSld name="Breaker 4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8" descr="wrinin.png"/>
          <p:cNvSpPr/>
          <p:nvPr/>
        </p:nvSpPr>
        <p:spPr>
          <a:xfrm>
            <a:off x="-93012" y="-52319"/>
            <a:ext cx="9330000" cy="52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08" descr="skimlinks_logo_2016-03.png"/>
          <p:cNvSpPr/>
          <p:nvPr/>
        </p:nvSpPr>
        <p:spPr>
          <a:xfrm>
            <a:off x="489259" y="4736181"/>
            <a:ext cx="930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08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09" descr="team_d blue.png"/>
          <p:cNvSpPr/>
          <p:nvPr/>
        </p:nvSpPr>
        <p:spPr>
          <a:xfrm>
            <a:off x="-71120" y="-40005"/>
            <a:ext cx="9286200" cy="52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09"/>
          <p:cNvSpPr txBox="1"/>
          <p:nvPr/>
        </p:nvSpPr>
        <p:spPr>
          <a:xfrm>
            <a:off x="3314057" y="2884198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skimlinks.com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09"/>
          <p:cNvSpPr txBox="1"/>
          <p:nvPr/>
        </p:nvSpPr>
        <p:spPr>
          <a:xfrm>
            <a:off x="4670601" y="2884198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@skimlinks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09"/>
          <p:cNvSpPr/>
          <p:nvPr/>
        </p:nvSpPr>
        <p:spPr>
          <a:xfrm>
            <a:off x="4402663" y="2831272"/>
            <a:ext cx="4821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7" name="Google Shape;547;p109"/>
          <p:cNvCxnSpPr/>
          <p:nvPr/>
        </p:nvCxnSpPr>
        <p:spPr>
          <a:xfrm>
            <a:off x="4379983" y="2869930"/>
            <a:ext cx="0" cy="322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48" name="Google Shape;548;p109" descr="thanks_white.png"/>
          <p:cNvSpPr/>
          <p:nvPr/>
        </p:nvSpPr>
        <p:spPr>
          <a:xfrm>
            <a:off x="2647145" y="1419262"/>
            <a:ext cx="35109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09" descr="skimlinks_logo_2016-03.png"/>
          <p:cNvSpPr/>
          <p:nvPr/>
        </p:nvSpPr>
        <p:spPr>
          <a:xfrm>
            <a:off x="489259" y="4736181"/>
            <a:ext cx="930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2">
  <p:cSld name="Title and Content_2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70875" y="395875"/>
            <a:ext cx="9143996" cy="9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110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3" name="Google Shape;553;p110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54" name="Google Shape;554;p110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1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557" name="Google Shape;557;p1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8" name="Google Shape;558;p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1">
  <p:cSld name="Breaker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12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p112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112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ation Details">
  <p:cSld name="1_Presentation Details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14"/>
          <p:cNvSpPr txBox="1">
            <a:spLocks noGrp="1"/>
          </p:cNvSpPr>
          <p:nvPr>
            <p:ph type="sldNum" idx="12"/>
          </p:nvPr>
        </p:nvSpPr>
        <p:spPr>
          <a:xfrm>
            <a:off x="6793393" y="555466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8" name="Google Shape;568;p1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2400" y="-43088"/>
            <a:ext cx="9305524" cy="522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114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0100" y="1772750"/>
            <a:ext cx="4000526" cy="7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column &amp; content">
  <p:cSld name="Cyan column &amp; content"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8"/>
            <a:ext cx="3840903" cy="584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115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115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74" name="Google Shape;574;p115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5" name="Google Shape;575;p115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1">
  <p:cSld name="Breaker1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16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116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116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2">
  <p:cSld name="Title and Content_2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70875" y="395875"/>
            <a:ext cx="9143996" cy="9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117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3" name="Google Shape;583;p117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18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6" name="Google Shape;586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70875" y="395875"/>
            <a:ext cx="9143996" cy="92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2_Short Title">
  <p:cSld name="Title and Content_2_1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97875" y="419350"/>
            <a:ext cx="6523999" cy="89187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119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0" name="Google Shape;590;p119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91" name="Google Shape;591;p119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20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4" name="Google Shape;594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97875" y="419350"/>
            <a:ext cx="6523999" cy="89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2_Shortest Title">
  <p:cSld name="Title and Content_2_1_1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87950" y="419350"/>
            <a:ext cx="5840351" cy="891875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121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8" name="Google Shape;598;p121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99" name="Google Shape;599;p121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2">
  <p:cSld name="Breaker2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22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p122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122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ign off ">
  <p:cSld name="1_Sign off 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1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71259"/>
            <a:ext cx="9410175" cy="5257149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123"/>
          <p:cNvSpPr txBox="1"/>
          <p:nvPr/>
        </p:nvSpPr>
        <p:spPr>
          <a:xfrm>
            <a:off x="1626911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skimlinks.com</a:t>
            </a:r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23"/>
          <p:cNvSpPr txBox="1"/>
          <p:nvPr/>
        </p:nvSpPr>
        <p:spPr>
          <a:xfrm>
            <a:off x="2795887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@skimlinks</a:t>
            </a:r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8" name="Google Shape;608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2780" y="4641557"/>
            <a:ext cx="482069" cy="2678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9" name="Google Shape;609;p123"/>
          <p:cNvCxnSpPr/>
          <p:nvPr/>
        </p:nvCxnSpPr>
        <p:spPr>
          <a:xfrm>
            <a:off x="1578167" y="4622507"/>
            <a:ext cx="0" cy="521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10" name="Google Shape;610;p123" descr="skimlinks_logo_2016-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123"/>
          <p:cNvSpPr txBox="1"/>
          <p:nvPr/>
        </p:nvSpPr>
        <p:spPr>
          <a:xfrm>
            <a:off x="1627275" y="3162203"/>
            <a:ext cx="6003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</a:endParaRPr>
          </a:p>
        </p:txBody>
      </p:sp>
      <p:pic>
        <p:nvPicPr>
          <p:cNvPr id="612" name="Google Shape;612;p1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7125" y="769250"/>
            <a:ext cx="1235900" cy="105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123" descr="thanks_whit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02450" y="1733475"/>
            <a:ext cx="2853250" cy="117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er opt 1">
  <p:cSld name="Opener opt 1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24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6" name="Google Shape;616;p124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4424" y="2028055"/>
            <a:ext cx="5308600" cy="105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er opt 1">
  <p:cSld name="Opener opt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14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4424" y="2028055"/>
            <a:ext cx="5308600" cy="105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er opt 2">
  <p:cSld name="Opener opt 2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25"/>
          <p:cNvSpPr/>
          <p:nvPr/>
        </p:nvSpPr>
        <p:spPr>
          <a:xfrm>
            <a:off x="208005" y="4609715"/>
            <a:ext cx="1467000" cy="43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p125" descr="skimlinks_logo_2016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1182" y="2049427"/>
            <a:ext cx="5262106" cy="1049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t's a great time...">
  <p:cSld name="It's a great time...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6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428121">
            <a:off x="2792025" y="973259"/>
            <a:ext cx="3517614" cy="270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126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478" y="4516245"/>
            <a:ext cx="1621782" cy="323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Details">
  <p:cSld name="Presentation Detail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27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27"/>
          <p:cNvSpPr txBox="1">
            <a:spLocks noGrp="1"/>
          </p:cNvSpPr>
          <p:nvPr>
            <p:ph type="body" idx="1"/>
          </p:nvPr>
        </p:nvSpPr>
        <p:spPr>
          <a:xfrm>
            <a:off x="639781" y="2174917"/>
            <a:ext cx="59553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8" name="Google Shape;628;p127"/>
          <p:cNvSpPr txBox="1">
            <a:spLocks noGrp="1"/>
          </p:cNvSpPr>
          <p:nvPr>
            <p:ph type="body" idx="2"/>
          </p:nvPr>
        </p:nvSpPr>
        <p:spPr>
          <a:xfrm>
            <a:off x="639782" y="1517637"/>
            <a:ext cx="5955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9" name="Google Shape;629;p127"/>
          <p:cNvSpPr txBox="1">
            <a:spLocks noGrp="1"/>
          </p:cNvSpPr>
          <p:nvPr>
            <p:ph type="sldNum" idx="12"/>
          </p:nvPr>
        </p:nvSpPr>
        <p:spPr>
          <a:xfrm>
            <a:off x="6793393" y="555466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0" name="Google Shape;630;p127"/>
          <p:cNvSpPr txBox="1">
            <a:spLocks noGrp="1"/>
          </p:cNvSpPr>
          <p:nvPr>
            <p:ph type="body" idx="3"/>
          </p:nvPr>
        </p:nvSpPr>
        <p:spPr>
          <a:xfrm>
            <a:off x="639780" y="2930865"/>
            <a:ext cx="59553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1" name="Google Shape;631;p127"/>
          <p:cNvSpPr txBox="1">
            <a:spLocks noGrp="1"/>
          </p:cNvSpPr>
          <p:nvPr>
            <p:ph type="body" idx="4"/>
          </p:nvPr>
        </p:nvSpPr>
        <p:spPr>
          <a:xfrm>
            <a:off x="639781" y="3296806"/>
            <a:ext cx="59553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32" name="Google Shape;632;p127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7478" y="4516245"/>
            <a:ext cx="1621782" cy="323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1">
  <p:cSld name="Title and Content_1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2" y="382642"/>
            <a:ext cx="10012321" cy="963414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128"/>
          <p:cNvSpPr txBox="1">
            <a:spLocks noGrp="1"/>
          </p:cNvSpPr>
          <p:nvPr>
            <p:ph type="body" idx="1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36" name="Google Shape;636;p128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7" name="Google Shape;637;p128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1_Short">
  <p:cSld name="Title and Content_1_1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4850" y="382650"/>
            <a:ext cx="7940001" cy="927906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129"/>
          <p:cNvSpPr txBox="1">
            <a:spLocks noGrp="1"/>
          </p:cNvSpPr>
          <p:nvPr>
            <p:ph type="body" idx="1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41" name="Google Shape;641;p129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2" name="Google Shape;642;p129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1_Shortest">
  <p:cSld name="Title and Content_1_1_1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4850" y="382650"/>
            <a:ext cx="6124600" cy="9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30"/>
          <p:cNvSpPr txBox="1">
            <a:spLocks noGrp="1"/>
          </p:cNvSpPr>
          <p:nvPr>
            <p:ph type="body" idx="1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46" name="Google Shape;646;p130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7" name="Google Shape;647;p130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_2">
  <p:cSld name="2_Title and Content_2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1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2" y="390159"/>
            <a:ext cx="10012321" cy="963511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131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1" name="Google Shape;651;p131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52" name="Google Shape;652;p131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_2_Title short">
  <p:cSld name="2_Title and Content_2_1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1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5" y="390150"/>
            <a:ext cx="8824374" cy="9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132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6" name="Google Shape;656;p132"/>
          <p:cNvSpPr txBox="1">
            <a:spLocks noGrp="1"/>
          </p:cNvSpPr>
          <p:nvPr>
            <p:ph type="body" idx="2"/>
          </p:nvPr>
        </p:nvSpPr>
        <p:spPr>
          <a:xfrm>
            <a:off x="449275" y="1505525"/>
            <a:ext cx="56874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57" name="Google Shape;657;p132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_2_Title short 1">
  <p:cSld name="2_Title and Content_2_1_2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1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5" y="390150"/>
            <a:ext cx="7787026" cy="9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133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1" name="Google Shape;661;p133"/>
          <p:cNvSpPr txBox="1">
            <a:spLocks noGrp="1"/>
          </p:cNvSpPr>
          <p:nvPr>
            <p:ph type="body" idx="2"/>
          </p:nvPr>
        </p:nvSpPr>
        <p:spPr>
          <a:xfrm>
            <a:off x="449275" y="1505525"/>
            <a:ext cx="56874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62" name="Google Shape;662;p133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_2_Title shortest">
  <p:cSld name="2_Title and Content_2_1_1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1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38725" y="390150"/>
            <a:ext cx="5615076" cy="9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134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6" name="Google Shape;666;p134"/>
          <p:cNvSpPr txBox="1">
            <a:spLocks noGrp="1"/>
          </p:cNvSpPr>
          <p:nvPr>
            <p:ph type="body" idx="2"/>
          </p:nvPr>
        </p:nvSpPr>
        <p:spPr>
          <a:xfrm>
            <a:off x="449275" y="1505525"/>
            <a:ext cx="46041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67" name="Google Shape;667;p134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2">
  <p:cSld name="Title and Content_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1" y="403411"/>
            <a:ext cx="10012318" cy="95025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_2">
  <p:cSld name="1_Title and Content_2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1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1" y="403411"/>
            <a:ext cx="10012321" cy="950259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135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1" name="Google Shape;671;p135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72" name="Google Shape;672;p135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y BG_Title and Content">
  <p:cSld name="Navy BG_Title and Content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36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136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136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677" name="Google Shape;677;p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136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9" name="Google Shape;679;p136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yan BG_Title and Content">
  <p:cSld name="2_Cyan BG_Title and Content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37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p137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137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684" name="Google Shape;684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137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6" name="Google Shape;686;p137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yan BG_Title and Content">
  <p:cSld name="1_Cyan BG_Title and Content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38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9" name="Google Shape;689;p138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138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691" name="Google Shape;691;p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138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3" name="Google Shape;693;p138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BG_Title and Content">
  <p:cSld name="Cyan BG_Title and Content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39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p139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139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698" name="Google Shape;698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139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139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y column &amp; content">
  <p:cSld name="Navy column &amp; conten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9"/>
            <a:ext cx="3840907" cy="5843002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140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704" name="Google Shape;704;p140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140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6" name="Google Shape;706;p140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Navy column &amp; content">
  <p:cSld name="2_Navy column &amp; content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1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9"/>
            <a:ext cx="3840903" cy="5848406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141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710" name="Google Shape;710;p141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141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2" name="Google Shape;712;p141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avy column &amp; content">
  <p:cSld name="1_Navy column &amp; content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9"/>
            <a:ext cx="3840903" cy="5848406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142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716" name="Google Shape;716;p142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142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8" name="Google Shape;718;p142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1">
  <p:cSld name="Title &amp; circle_1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3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21" name="Google Shape;721;p143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22" name="Google Shape;722;p143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81996" y="-42672"/>
            <a:ext cx="3873906" cy="2196545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143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2">
  <p:cSld name="Title &amp; circle_2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p144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81997" y="-42674"/>
            <a:ext cx="3873906" cy="2196547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144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27" name="Google Shape;727;p144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8" name="Google Shape;728;p144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er opt 2">
  <p:cSld name="Opener opt 2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6"/>
          <p:cNvSpPr/>
          <p:nvPr/>
        </p:nvSpPr>
        <p:spPr>
          <a:xfrm>
            <a:off x="208005" y="4609715"/>
            <a:ext cx="1467000" cy="43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16" descr="skimlinks_logo_2016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1182" y="2049427"/>
            <a:ext cx="5262106" cy="1049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3">
  <p:cSld name="Title &amp; circle_3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45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31" name="Google Shape;731;p145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2" name="Google Shape;732;p145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3" name="Google Shape;733;p145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72718" y="-40639"/>
            <a:ext cx="3864625" cy="2191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4">
  <p:cSld name="Title &amp; circle_4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46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36" name="Google Shape;736;p146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7" name="Google Shape;737;p146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8" name="Google Shape;738;p146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72721" y="-40640"/>
            <a:ext cx="3864628" cy="221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>
  <p:cSld name="Q&amp;A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8"/>
            <a:ext cx="3457204" cy="584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147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142" y="751562"/>
            <a:ext cx="2731228" cy="2766892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147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44" name="Google Shape;744;p147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3">
  <p:cSld name="Breaker3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148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7" name="Google Shape;747;p148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148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4">
  <p:cSld name="Breaker4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49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1" name="Google Shape;751;p149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149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1">
  <p:cSld name="Breaker &amp; Pic_1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p1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0014" y="-225470"/>
            <a:ext cx="5530105" cy="562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150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150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7" name="Google Shape;757;p150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2">
  <p:cSld name="Breaker &amp; Pic_2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9913" y="-187890"/>
            <a:ext cx="5480000" cy="557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151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151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2" name="Google Shape;762;p151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3">
  <p:cSld name="Breaker &amp; Pic_3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9912" y="-187890"/>
            <a:ext cx="5480000" cy="557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152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152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7" name="Google Shape;767;p152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4">
  <p:cSld name="Breaker &amp; Pic_4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1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9910" y="-187890"/>
            <a:ext cx="5480001" cy="557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153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153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2" name="Google Shape;772;p153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gn off ">
  <p:cSld name="Sign off 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1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154"/>
          <p:cNvSpPr txBox="1"/>
          <p:nvPr/>
        </p:nvSpPr>
        <p:spPr>
          <a:xfrm>
            <a:off x="1626911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skimlinks.com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154"/>
          <p:cNvSpPr txBox="1"/>
          <p:nvPr/>
        </p:nvSpPr>
        <p:spPr>
          <a:xfrm>
            <a:off x="2795887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@skimlinks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7" name="Google Shape;777;p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2780" y="4641557"/>
            <a:ext cx="482069" cy="2678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8" name="Google Shape;778;p154"/>
          <p:cNvCxnSpPr/>
          <p:nvPr/>
        </p:nvCxnSpPr>
        <p:spPr>
          <a:xfrm>
            <a:off x="1578167" y="4622507"/>
            <a:ext cx="0" cy="521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79" name="Google Shape;779;p154" descr="skimlinks_logo_2016-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154"/>
          <p:cNvSpPr txBox="1">
            <a:spLocks noGrp="1"/>
          </p:cNvSpPr>
          <p:nvPr>
            <p:ph type="body" idx="1"/>
          </p:nvPr>
        </p:nvSpPr>
        <p:spPr>
          <a:xfrm>
            <a:off x="1578167" y="2021307"/>
            <a:ext cx="60036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781" name="Google Shape;781;p1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5503" y="524638"/>
            <a:ext cx="1487294" cy="1274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ation Details">
  <p:cSld name="1_Presentation Detail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974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6793393" y="555466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" name="Google Shape;68;p17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4424" y="2028055"/>
            <a:ext cx="5308600" cy="105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ation Details">
  <p:cSld name="1_Presentation Details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56"/>
          <p:cNvSpPr txBox="1">
            <a:spLocks noGrp="1"/>
          </p:cNvSpPr>
          <p:nvPr>
            <p:ph type="sldNum" idx="12"/>
          </p:nvPr>
        </p:nvSpPr>
        <p:spPr>
          <a:xfrm>
            <a:off x="6793393" y="555466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7" name="Google Shape;787;p1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2400" y="-43088"/>
            <a:ext cx="9305524" cy="522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156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0100" y="1772750"/>
            <a:ext cx="4000526" cy="7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column &amp; content">
  <p:cSld name="Cyan column &amp; content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1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8"/>
            <a:ext cx="3840903" cy="584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157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57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93" name="Google Shape;793;p157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4" name="Google Shape;794;p157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1">
  <p:cSld name="Breaker1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58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7" name="Google Shape;797;p158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158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2">
  <p:cSld name="Title and Content_2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1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70875" y="395875"/>
            <a:ext cx="9143996" cy="9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59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2" name="Google Shape;802;p159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03" name="Google Shape;803;p159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2_Short Title">
  <p:cSld name="Title and Content_2_1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97875" y="419350"/>
            <a:ext cx="6523999" cy="891875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160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7" name="Google Shape;807;p160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08" name="Google Shape;808;p160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2_Shortest Title">
  <p:cSld name="Title and Content_2_1_1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1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87950" y="419350"/>
            <a:ext cx="5840351" cy="891875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161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61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13" name="Google Shape;813;p161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2">
  <p:cSld name="Breaker2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62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6" name="Google Shape;816;p162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162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ign off ">
  <p:cSld name="1_Sign off 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1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223898" cy="5185186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163"/>
          <p:cNvSpPr txBox="1"/>
          <p:nvPr/>
        </p:nvSpPr>
        <p:spPr>
          <a:xfrm>
            <a:off x="1626911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skimlinks.com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163"/>
          <p:cNvSpPr txBox="1"/>
          <p:nvPr/>
        </p:nvSpPr>
        <p:spPr>
          <a:xfrm>
            <a:off x="2795887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@skimlinks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2" name="Google Shape;822;p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2780" y="4641557"/>
            <a:ext cx="482069" cy="2678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3" name="Google Shape;823;p163"/>
          <p:cNvCxnSpPr/>
          <p:nvPr/>
        </p:nvCxnSpPr>
        <p:spPr>
          <a:xfrm>
            <a:off x="1578167" y="4622507"/>
            <a:ext cx="0" cy="521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24" name="Google Shape;824;p163" descr="skimlinks_logo_2016-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163"/>
          <p:cNvSpPr txBox="1">
            <a:spLocks noGrp="1"/>
          </p:cNvSpPr>
          <p:nvPr>
            <p:ph type="body" idx="1"/>
          </p:nvPr>
        </p:nvSpPr>
        <p:spPr>
          <a:xfrm>
            <a:off x="1578167" y="2021307"/>
            <a:ext cx="60036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826" name="Google Shape;826;p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5503" y="524638"/>
            <a:ext cx="1487294" cy="1274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er opt 1">
  <p:cSld name="Opener opt 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64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9" name="Google Shape;829;p164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4424" y="2028055"/>
            <a:ext cx="5308600" cy="105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er opt 2">
  <p:cSld name="Opener opt 2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6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165"/>
          <p:cNvSpPr/>
          <p:nvPr/>
        </p:nvSpPr>
        <p:spPr>
          <a:xfrm>
            <a:off x="208005" y="4609715"/>
            <a:ext cx="1467000" cy="43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3" name="Google Shape;833;p165" descr="skimlinks_logo_2016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1182" y="2049427"/>
            <a:ext cx="5262106" cy="1049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t's a great time...">
  <p:cSld name="It's a great time...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428121">
            <a:off x="2792025" y="973259"/>
            <a:ext cx="3517614" cy="270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8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478" y="4516245"/>
            <a:ext cx="1621782" cy="323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t's a great time...">
  <p:cSld name="It's a great time...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6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6" name="Google Shape;836;p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428121">
            <a:off x="2792025" y="973259"/>
            <a:ext cx="3517614" cy="270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166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478" y="4516245"/>
            <a:ext cx="1621782" cy="323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Details">
  <p:cSld name="Presentation Details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67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167"/>
          <p:cNvSpPr txBox="1">
            <a:spLocks noGrp="1"/>
          </p:cNvSpPr>
          <p:nvPr>
            <p:ph type="body" idx="1"/>
          </p:nvPr>
        </p:nvSpPr>
        <p:spPr>
          <a:xfrm>
            <a:off x="639781" y="2174917"/>
            <a:ext cx="59553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1" name="Google Shape;841;p167"/>
          <p:cNvSpPr txBox="1">
            <a:spLocks noGrp="1"/>
          </p:cNvSpPr>
          <p:nvPr>
            <p:ph type="body" idx="2"/>
          </p:nvPr>
        </p:nvSpPr>
        <p:spPr>
          <a:xfrm>
            <a:off x="639782" y="1517637"/>
            <a:ext cx="5955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2" name="Google Shape;842;p167"/>
          <p:cNvSpPr txBox="1">
            <a:spLocks noGrp="1"/>
          </p:cNvSpPr>
          <p:nvPr>
            <p:ph type="sldNum" idx="12"/>
          </p:nvPr>
        </p:nvSpPr>
        <p:spPr>
          <a:xfrm>
            <a:off x="6793393" y="555466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3" name="Google Shape;843;p167"/>
          <p:cNvSpPr txBox="1">
            <a:spLocks noGrp="1"/>
          </p:cNvSpPr>
          <p:nvPr>
            <p:ph type="body" idx="3"/>
          </p:nvPr>
        </p:nvSpPr>
        <p:spPr>
          <a:xfrm>
            <a:off x="639780" y="2930865"/>
            <a:ext cx="59553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4" name="Google Shape;844;p167"/>
          <p:cNvSpPr txBox="1">
            <a:spLocks noGrp="1"/>
          </p:cNvSpPr>
          <p:nvPr>
            <p:ph type="body" idx="4"/>
          </p:nvPr>
        </p:nvSpPr>
        <p:spPr>
          <a:xfrm>
            <a:off x="639781" y="3296806"/>
            <a:ext cx="59553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45" name="Google Shape;845;p167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7478" y="4516245"/>
            <a:ext cx="1621782" cy="323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1">
  <p:cSld name="Title and Content_1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1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2" y="382642"/>
            <a:ext cx="10012321" cy="963414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168"/>
          <p:cNvSpPr txBox="1">
            <a:spLocks noGrp="1"/>
          </p:cNvSpPr>
          <p:nvPr>
            <p:ph type="body" idx="1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49" name="Google Shape;849;p168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168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1_Short">
  <p:cSld name="Title and Content_1_1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4850" y="382650"/>
            <a:ext cx="7940001" cy="927906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169"/>
          <p:cNvSpPr txBox="1">
            <a:spLocks noGrp="1"/>
          </p:cNvSpPr>
          <p:nvPr>
            <p:ph type="body" idx="1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54" name="Google Shape;854;p169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5" name="Google Shape;855;p169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1_Shortest">
  <p:cSld name="Title and Content_1_1_1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p1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4850" y="382650"/>
            <a:ext cx="6124600" cy="9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170"/>
          <p:cNvSpPr txBox="1">
            <a:spLocks noGrp="1"/>
          </p:cNvSpPr>
          <p:nvPr>
            <p:ph type="body" idx="1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59" name="Google Shape;859;p170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0" name="Google Shape;860;p170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_2">
  <p:cSld name="2_Title and Content_2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p1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2" y="390159"/>
            <a:ext cx="10012321" cy="963511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171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4" name="Google Shape;864;p171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65" name="Google Shape;865;p171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_2_Title short">
  <p:cSld name="2_Title and Content_2_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5" y="390150"/>
            <a:ext cx="8824374" cy="9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172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9" name="Google Shape;869;p172"/>
          <p:cNvSpPr txBox="1">
            <a:spLocks noGrp="1"/>
          </p:cNvSpPr>
          <p:nvPr>
            <p:ph type="body" idx="2"/>
          </p:nvPr>
        </p:nvSpPr>
        <p:spPr>
          <a:xfrm>
            <a:off x="449275" y="1505525"/>
            <a:ext cx="56874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70" name="Google Shape;870;p172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_2_Title short 1">
  <p:cSld name="2_Title and Content_2_1_2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Google Shape;872;p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5" y="390150"/>
            <a:ext cx="7787026" cy="9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73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4" name="Google Shape;874;p173"/>
          <p:cNvSpPr txBox="1">
            <a:spLocks noGrp="1"/>
          </p:cNvSpPr>
          <p:nvPr>
            <p:ph type="body" idx="2"/>
          </p:nvPr>
        </p:nvSpPr>
        <p:spPr>
          <a:xfrm>
            <a:off x="449275" y="1505525"/>
            <a:ext cx="56874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75" name="Google Shape;875;p173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_2_Title shortest">
  <p:cSld name="2_Title and Content_2_1_1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1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38725" y="390150"/>
            <a:ext cx="5615076" cy="9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174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9" name="Google Shape;879;p174"/>
          <p:cNvSpPr txBox="1">
            <a:spLocks noGrp="1"/>
          </p:cNvSpPr>
          <p:nvPr>
            <p:ph type="body" idx="2"/>
          </p:nvPr>
        </p:nvSpPr>
        <p:spPr>
          <a:xfrm>
            <a:off x="449275" y="1505525"/>
            <a:ext cx="46041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80" name="Google Shape;880;p174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_2">
  <p:cSld name="1_Title and Content_2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882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1" y="403411"/>
            <a:ext cx="10012321" cy="950259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175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4" name="Google Shape;884;p175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85" name="Google Shape;885;p175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Details">
  <p:cSld name="Presentation Detail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639781" y="2174917"/>
            <a:ext cx="59553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2"/>
          </p:nvPr>
        </p:nvSpPr>
        <p:spPr>
          <a:xfrm>
            <a:off x="639782" y="1517637"/>
            <a:ext cx="5955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6793393" y="555466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3"/>
          </p:nvPr>
        </p:nvSpPr>
        <p:spPr>
          <a:xfrm>
            <a:off x="639780" y="2930865"/>
            <a:ext cx="59553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4"/>
          </p:nvPr>
        </p:nvSpPr>
        <p:spPr>
          <a:xfrm>
            <a:off x="639781" y="3296806"/>
            <a:ext cx="59553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0" name="Google Shape;80;p19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7478" y="4516245"/>
            <a:ext cx="1621782" cy="323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y BG_Title and Content">
  <p:cSld name="Navy BG_Title and Content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76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8" name="Google Shape;888;p176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176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890" name="Google Shape;890;p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76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2" name="Google Shape;892;p176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yan BG_Title and Content">
  <p:cSld name="2_Cyan BG_Title and Content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177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5" name="Google Shape;895;p177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77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897" name="Google Shape;897;p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177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9" name="Google Shape;899;p177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yan BG_Title and Content">
  <p:cSld name="1_Cyan BG_Title and Content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78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2" name="Google Shape;902;p178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178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04" name="Google Shape;904;p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178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6" name="Google Shape;906;p178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BG_Title and Content">
  <p:cSld name="Cyan BG_Title and Content"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79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9" name="Google Shape;909;p179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179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11" name="Google Shape;911;p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179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3" name="Google Shape;913;p179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y column &amp; content">
  <p:cSld name="Navy column &amp; content"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" name="Google Shape;915;p1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9"/>
            <a:ext cx="3840907" cy="5843002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180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17" name="Google Shape;917;p180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180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9" name="Google Shape;919;p180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Navy column &amp; content">
  <p:cSld name="2_Navy column &amp; content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9"/>
            <a:ext cx="3840903" cy="5848406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181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23" name="Google Shape;923;p181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81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5" name="Google Shape;925;p181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avy column &amp; content">
  <p:cSld name="1_Navy column &amp; content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9"/>
            <a:ext cx="3840903" cy="5848406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182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29" name="Google Shape;929;p182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182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1" name="Google Shape;931;p182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1">
  <p:cSld name="Title &amp; circle_1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83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34" name="Google Shape;934;p183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35" name="Google Shape;935;p183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81996" y="-42672"/>
            <a:ext cx="3873906" cy="2196545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183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2">
  <p:cSld name="Title &amp; circle_2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8" name="Google Shape;938;p184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81997" y="-42674"/>
            <a:ext cx="3873906" cy="2196547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184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40" name="Google Shape;940;p184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1" name="Google Shape;941;p184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3">
  <p:cSld name="Title &amp; circle_3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85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44" name="Google Shape;944;p185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5" name="Google Shape;945;p185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6" name="Google Shape;946;p185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72718" y="-40639"/>
            <a:ext cx="3864625" cy="2191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1">
  <p:cSld name="Title and Content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2" y="382642"/>
            <a:ext cx="10012321" cy="96341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0"/>
          <p:cNvSpPr txBox="1">
            <a:spLocks noGrp="1"/>
          </p:cNvSpPr>
          <p:nvPr>
            <p:ph type="body" idx="1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4">
  <p:cSld name="Title &amp; circle_4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86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49" name="Google Shape;949;p186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0" name="Google Shape;950;p186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51" name="Google Shape;951;p186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72721" y="-40640"/>
            <a:ext cx="3864628" cy="221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>
  <p:cSld name="Q&amp;A"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" name="Google Shape;953;p1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8"/>
            <a:ext cx="3457204" cy="584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187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1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142" y="751562"/>
            <a:ext cx="2731228" cy="2766892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187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57" name="Google Shape;957;p187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3">
  <p:cSld name="Breaker3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88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0" name="Google Shape;960;p188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188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4">
  <p:cSld name="Breaker4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89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4" name="Google Shape;964;p189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89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1">
  <p:cSld name="Breaker &amp; Pic_1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1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0014" y="-225470"/>
            <a:ext cx="5530105" cy="562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190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190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0" name="Google Shape;970;p190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2">
  <p:cSld name="Breaker &amp; Pic_2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1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9913" y="-187890"/>
            <a:ext cx="5480000" cy="557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191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191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5" name="Google Shape;975;p191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3">
  <p:cSld name="Breaker &amp; Pic_3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1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9912" y="-187890"/>
            <a:ext cx="5480000" cy="557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192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92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0" name="Google Shape;980;p192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4">
  <p:cSld name="Breaker &amp; Pic_4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982;p1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9910" y="-187890"/>
            <a:ext cx="5480001" cy="557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93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193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5" name="Google Shape;985;p193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gn off ">
  <p:cSld name="Sign off 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1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194"/>
          <p:cNvSpPr txBox="1"/>
          <p:nvPr/>
        </p:nvSpPr>
        <p:spPr>
          <a:xfrm>
            <a:off x="1626911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skimlinks.com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194"/>
          <p:cNvSpPr txBox="1"/>
          <p:nvPr/>
        </p:nvSpPr>
        <p:spPr>
          <a:xfrm>
            <a:off x="2795887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@skimlinks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0" name="Google Shape;990;p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2780" y="4641557"/>
            <a:ext cx="482069" cy="2678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1" name="Google Shape;991;p194"/>
          <p:cNvCxnSpPr/>
          <p:nvPr/>
        </p:nvCxnSpPr>
        <p:spPr>
          <a:xfrm>
            <a:off x="1578167" y="4622507"/>
            <a:ext cx="0" cy="521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92" name="Google Shape;992;p194" descr="skimlinks_logo_2016-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194"/>
          <p:cNvSpPr txBox="1">
            <a:spLocks noGrp="1"/>
          </p:cNvSpPr>
          <p:nvPr>
            <p:ph type="body" idx="1"/>
          </p:nvPr>
        </p:nvSpPr>
        <p:spPr>
          <a:xfrm>
            <a:off x="1578167" y="2021307"/>
            <a:ext cx="60036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94" name="Google Shape;994;p1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5503" y="524638"/>
            <a:ext cx="1487294" cy="1274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9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997" name="Google Shape;997;p19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98" name="Google Shape;998;p1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_2">
  <p:cSld name="2_Title and Content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2" y="390159"/>
            <a:ext cx="10012321" cy="96351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1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_2">
  <p:cSld name="1_Title and Content_2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Google Shape;1003;p1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1" y="403411"/>
            <a:ext cx="10012321" cy="950259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197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5" name="Google Shape;1005;p197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06" name="Google Shape;1006;p197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1">
  <p:cSld name="Title &amp; circle_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98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09" name="Google Shape;1009;p198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10" name="Google Shape;1010;p198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81996" y="-42671"/>
            <a:ext cx="3873906" cy="2196545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198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3">
  <p:cSld name="Title &amp; circle_3"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99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14" name="Google Shape;1014;p199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5" name="Google Shape;1015;p199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16" name="Google Shape;1016;p199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72718" y="-40639"/>
            <a:ext cx="3864625" cy="2191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4">
  <p:cSld name="Title &amp; circle_4"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200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19" name="Google Shape;1019;p200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0" name="Google Shape;1020;p200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21" name="Google Shape;1021;p200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72721" y="-40640"/>
            <a:ext cx="3864628" cy="221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2">
  <p:cSld name="Title &amp; circle_2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3" name="Google Shape;1023;p201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81997" y="-42674"/>
            <a:ext cx="3873906" cy="2196547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201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25" name="Google Shape;1025;p201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6" name="Google Shape;1026;p201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_2">
  <p:cSld name="2_Title and Content_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Google Shape;1028;p2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2" y="390159"/>
            <a:ext cx="10012321" cy="96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202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0" name="Google Shape;1030;p202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31" name="Google Shape;1031;p202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Details">
  <p:cSld name="Presentation Details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203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203"/>
          <p:cNvSpPr txBox="1">
            <a:spLocks noGrp="1"/>
          </p:cNvSpPr>
          <p:nvPr>
            <p:ph type="body" idx="1"/>
          </p:nvPr>
        </p:nvSpPr>
        <p:spPr>
          <a:xfrm>
            <a:off x="639781" y="2174917"/>
            <a:ext cx="59553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5" name="Google Shape;1035;p203"/>
          <p:cNvSpPr txBox="1">
            <a:spLocks noGrp="1"/>
          </p:cNvSpPr>
          <p:nvPr>
            <p:ph type="body" idx="2"/>
          </p:nvPr>
        </p:nvSpPr>
        <p:spPr>
          <a:xfrm>
            <a:off x="639782" y="1517637"/>
            <a:ext cx="5955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6" name="Google Shape;1036;p203"/>
          <p:cNvSpPr txBox="1">
            <a:spLocks noGrp="1"/>
          </p:cNvSpPr>
          <p:nvPr>
            <p:ph type="sldNum" idx="12"/>
          </p:nvPr>
        </p:nvSpPr>
        <p:spPr>
          <a:xfrm>
            <a:off x="6793393" y="555466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7" name="Google Shape;1037;p203"/>
          <p:cNvSpPr txBox="1">
            <a:spLocks noGrp="1"/>
          </p:cNvSpPr>
          <p:nvPr>
            <p:ph type="body" idx="3"/>
          </p:nvPr>
        </p:nvSpPr>
        <p:spPr>
          <a:xfrm>
            <a:off x="639780" y="2930865"/>
            <a:ext cx="59553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8" name="Google Shape;1038;p203"/>
          <p:cNvSpPr txBox="1">
            <a:spLocks noGrp="1"/>
          </p:cNvSpPr>
          <p:nvPr>
            <p:ph type="body" idx="4"/>
          </p:nvPr>
        </p:nvSpPr>
        <p:spPr>
          <a:xfrm>
            <a:off x="639781" y="3296806"/>
            <a:ext cx="59553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39" name="Google Shape;1039;p203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7478" y="4516245"/>
            <a:ext cx="1621782" cy="323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column &amp; content">
  <p:cSld name="Cyan column &amp; content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Google Shape;1041;p2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8"/>
            <a:ext cx="3840903" cy="584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204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204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44" name="Google Shape;1044;p204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5" name="Google Shape;1045;p204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Navy column &amp; content">
  <p:cSld name="2_Navy column &amp; content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Google Shape;1047;p2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9"/>
            <a:ext cx="3840903" cy="5848406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205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49" name="Google Shape;1049;p205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205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1" name="Google Shape;1051;p205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2">
  <p:cSld name="Title and Content_2"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Google Shape;1053;p2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1" y="403411"/>
            <a:ext cx="10012319" cy="950259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206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5" name="Google Shape;1055;p206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56" name="Google Shape;1056;p206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_2">
  <p:cSld name="1_Title and Content_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1" y="403411"/>
            <a:ext cx="10012321" cy="95025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2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y column &amp; content">
  <p:cSld name="Navy column &amp; content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2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9"/>
            <a:ext cx="3840906" cy="58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207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60" name="Google Shape;1060;p207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207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2" name="Google Shape;1062;p207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1">
  <p:cSld name="Title and Content_1"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Google Shape;1064;p2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2" y="382642"/>
            <a:ext cx="10012321" cy="963414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208"/>
          <p:cNvSpPr txBox="1">
            <a:spLocks noGrp="1"/>
          </p:cNvSpPr>
          <p:nvPr>
            <p:ph type="body" idx="1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66" name="Google Shape;1066;p208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7" name="Google Shape;1067;p208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avy column &amp; content">
  <p:cSld name="1_Navy column &amp; content"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Google Shape;1069;p2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9"/>
            <a:ext cx="3840903" cy="5848406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209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71" name="Google Shape;1071;p209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209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3" name="Google Shape;1073;p209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&amp; circle_3">
  <p:cSld name="2_Title &amp; circle_3"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210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76" name="Google Shape;1076;p210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1">
  <p:cSld name="Breaker1"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211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9" name="Google Shape;1079;p211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211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ign off ">
  <p:cSld name="1_Sign off 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Google Shape;1082;p2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223898" cy="5185186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212"/>
          <p:cNvSpPr txBox="1"/>
          <p:nvPr/>
        </p:nvSpPr>
        <p:spPr>
          <a:xfrm>
            <a:off x="1626911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skimlinks.com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212"/>
          <p:cNvSpPr txBox="1"/>
          <p:nvPr/>
        </p:nvSpPr>
        <p:spPr>
          <a:xfrm>
            <a:off x="2795887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@skimlinks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5" name="Google Shape;1085;p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2780" y="4641557"/>
            <a:ext cx="482069" cy="2678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6" name="Google Shape;1086;p212"/>
          <p:cNvCxnSpPr/>
          <p:nvPr/>
        </p:nvCxnSpPr>
        <p:spPr>
          <a:xfrm>
            <a:off x="1578167" y="4622507"/>
            <a:ext cx="0" cy="521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87" name="Google Shape;1087;p212" descr="skimlinks_logo_2016-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212"/>
          <p:cNvSpPr txBox="1">
            <a:spLocks noGrp="1"/>
          </p:cNvSpPr>
          <p:nvPr>
            <p:ph type="body" idx="1"/>
          </p:nvPr>
        </p:nvSpPr>
        <p:spPr>
          <a:xfrm>
            <a:off x="1578167" y="2021307"/>
            <a:ext cx="60036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89" name="Google Shape;1089;p2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5503" y="524638"/>
            <a:ext cx="1487294" cy="1274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er opt 1">
  <p:cSld name="Opener opt 1"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13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2" name="Google Shape;1092;p213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4424" y="2028055"/>
            <a:ext cx="5308600" cy="105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er opt 2">
  <p:cSld name="Opener opt 2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2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214"/>
          <p:cNvSpPr/>
          <p:nvPr/>
        </p:nvSpPr>
        <p:spPr>
          <a:xfrm>
            <a:off x="208005" y="4609715"/>
            <a:ext cx="1467000" cy="43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6" name="Google Shape;1096;p214" descr="skimlinks_logo_2016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1182" y="2049427"/>
            <a:ext cx="5262106" cy="1049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ation Details">
  <p:cSld name="1_Presentation Details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p2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974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215"/>
          <p:cNvSpPr txBox="1">
            <a:spLocks noGrp="1"/>
          </p:cNvSpPr>
          <p:nvPr>
            <p:ph type="sldNum" idx="12"/>
          </p:nvPr>
        </p:nvSpPr>
        <p:spPr>
          <a:xfrm>
            <a:off x="6793393" y="555466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00" name="Google Shape;1100;p215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4424" y="2028055"/>
            <a:ext cx="5308600" cy="105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t's a great time...">
  <p:cSld name="It's a great time...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216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3" name="Google Shape;1103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428121">
            <a:off x="2792025" y="973259"/>
            <a:ext cx="3517614" cy="270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216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478" y="4516245"/>
            <a:ext cx="1621782" cy="323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y BG_Title and Content">
  <p:cSld name="Navy BG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23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3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0" name="Google Shape;10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3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y BG_Title and Content">
  <p:cSld name="Navy BG_Title and Content"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217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7" name="Google Shape;1107;p217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217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109" name="Google Shape;1109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Google Shape;1110;p217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1" name="Google Shape;1111;p217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yan BG_Title and Content">
  <p:cSld name="2_Cyan BG_Title and Content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218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4" name="Google Shape;1114;p218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Google Shape;1115;p218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116" name="Google Shape;1116;p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p218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8" name="Google Shape;1118;p218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yan BG_Title and Content">
  <p:cSld name="1_Cyan BG_Title and Content"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219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1" name="Google Shape;1121;p219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219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123" name="Google Shape;1123;p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219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5" name="Google Shape;1125;p219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BG_Title and Content">
  <p:cSld name="Cyan BG_Title and Content"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220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8" name="Google Shape;1128;p220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220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130" name="Google Shape;1130;p2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220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2" name="Google Shape;1132;p220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&amp; circle_3">
  <p:cSld name="1_Title &amp; circle_3"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221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35" name="Google Shape;1135;p221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6" name="Google Shape;1136;p221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68560" y="-9858"/>
            <a:ext cx="2775074" cy="157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>
  <p:cSld name="Q&amp;A"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8"/>
            <a:ext cx="3457205" cy="584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222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142" y="751562"/>
            <a:ext cx="2731228" cy="2766892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222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42" name="Google Shape;1142;p222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2">
  <p:cSld name="Breaker2"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223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5" name="Google Shape;1145;p223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223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3">
  <p:cSld name="Breaker3"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4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9" name="Google Shape;1149;p224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224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4">
  <p:cSld name="Breaker4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25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3" name="Google Shape;1153;p225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5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1">
  <p:cSld name="Breaker &amp; Pic_1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0014" y="-225470"/>
            <a:ext cx="5530105" cy="562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6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226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9" name="Google Shape;1159;p226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yan BG_Title and Content">
  <p:cSld name="2_Cyan BG_Title and Conte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24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4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7" name="Google Shape;10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4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2">
  <p:cSld name="Breaker &amp; Pic_2"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" name="Google Shape;1161;p2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9913" y="-187890"/>
            <a:ext cx="5480000" cy="557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27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227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4" name="Google Shape;1164;p227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3">
  <p:cSld name="Breaker &amp; Pic_3"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6" name="Google Shape;1166;p2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9912" y="-187890"/>
            <a:ext cx="5480000" cy="557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228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228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9" name="Google Shape;1169;p228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4">
  <p:cSld name="Breaker &amp; Pic_4"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1" name="Google Shape;1171;p2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9910" y="-187890"/>
            <a:ext cx="5480001" cy="557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229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229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4" name="Google Shape;1174;p229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gn off ">
  <p:cSld name="Sign off "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Google Shape;1176;p2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230"/>
          <p:cNvSpPr txBox="1"/>
          <p:nvPr/>
        </p:nvSpPr>
        <p:spPr>
          <a:xfrm>
            <a:off x="1626911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skimlinks.com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230"/>
          <p:cNvSpPr txBox="1"/>
          <p:nvPr/>
        </p:nvSpPr>
        <p:spPr>
          <a:xfrm>
            <a:off x="2795887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@skimlinks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9" name="Google Shape;1179;p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2780" y="4641557"/>
            <a:ext cx="482069" cy="2678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0" name="Google Shape;1180;p230"/>
          <p:cNvCxnSpPr/>
          <p:nvPr/>
        </p:nvCxnSpPr>
        <p:spPr>
          <a:xfrm>
            <a:off x="1578167" y="4622507"/>
            <a:ext cx="0" cy="521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81" name="Google Shape;1181;p230" descr="skimlinks_logo_2016-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230"/>
          <p:cNvSpPr txBox="1">
            <a:spLocks noGrp="1"/>
          </p:cNvSpPr>
          <p:nvPr>
            <p:ph type="body" idx="1"/>
          </p:nvPr>
        </p:nvSpPr>
        <p:spPr>
          <a:xfrm>
            <a:off x="1578167" y="2021307"/>
            <a:ext cx="60036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183" name="Google Shape;1183;p2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5503" y="524638"/>
            <a:ext cx="1487294" cy="1274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yan BG_Title and Content">
  <p:cSld name="1_Cyan BG_Title and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5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5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14" name="Google Shape;11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5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BG_Title and Content">
  <p:cSld name="Cyan BG_Title and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26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6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21" name="Google Shape;12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6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column &amp; content">
  <p:cSld name="Cyan column &amp; conte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8"/>
            <a:ext cx="3840903" cy="584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7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7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y column &amp; content">
  <p:cSld name="Navy column &amp; conte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9"/>
            <a:ext cx="3840907" cy="584300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8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33" name="Google Shape;133;p28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8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28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Navy column &amp; content">
  <p:cSld name="2_Navy column &amp; conte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9"/>
            <a:ext cx="3840903" cy="584840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9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39" name="Google Shape;139;p29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9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avy column &amp; content">
  <p:cSld name="1_Navy column &amp; conten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9"/>
            <a:ext cx="3840903" cy="584840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45" name="Google Shape;145;p30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0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1">
  <p:cSld name="Title &amp; circle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0" name="Google Shape;150;p31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1" name="Google Shape;151;p31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81996" y="-42672"/>
            <a:ext cx="3873906" cy="219654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1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2">
  <p:cSld name="Title &amp; circle_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2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 rot="10800000">
            <a:off x="-481997" y="-42674"/>
            <a:ext cx="3873906" cy="219654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2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6" name="Google Shape;156;p32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2 1">
  <p:cSld name="Title &amp; circle_2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482000" y="-42675"/>
            <a:ext cx="4547749" cy="257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3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1" name="Google Shape;161;p33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33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3">
  <p:cSld name="Title &amp; circle_3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4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5" name="Google Shape;165;p34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34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7" name="Google Shape;167;p34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72718" y="-40639"/>
            <a:ext cx="3864625" cy="2191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4">
  <p:cSld name="Title &amp; circle_4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0" name="Google Shape;170;p35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35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2" name="Google Shape;172;p35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72721" y="-40640"/>
            <a:ext cx="3864628" cy="221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>
  <p:cSld name="Q&amp;A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8"/>
            <a:ext cx="3457204" cy="584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6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142" y="751562"/>
            <a:ext cx="2731228" cy="276689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6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8" name="Google Shape;178;p36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1">
  <p:cSld name="Breaker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7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37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7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2">
  <p:cSld name="Breaker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8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38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8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3">
  <p:cSld name="Breaker3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9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39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9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4">
  <p:cSld name="Breaker4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0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40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0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1">
  <p:cSld name="Breaker &amp; Pic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0014" y="-225470"/>
            <a:ext cx="5530105" cy="562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1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1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Google Shape;199;p41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2">
  <p:cSld name="Breaker &amp; Pic_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9913" y="-187890"/>
            <a:ext cx="5480000" cy="557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2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2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42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3">
  <p:cSld name="Breaker &amp; Pic_3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9912" y="-187890"/>
            <a:ext cx="5480000" cy="557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3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3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43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4">
  <p:cSld name="Breaker &amp; Pic_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9910" y="-187890"/>
            <a:ext cx="5480001" cy="557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4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4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Google Shape;214;p44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ign off ">
  <p:cSld name="1_Sign off 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223898" cy="518518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5"/>
          <p:cNvSpPr txBox="1"/>
          <p:nvPr/>
        </p:nvSpPr>
        <p:spPr>
          <a:xfrm>
            <a:off x="1626911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skimlinks.com</a:t>
            </a:r>
            <a:endParaRPr sz="10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5"/>
          <p:cNvSpPr txBox="1"/>
          <p:nvPr/>
        </p:nvSpPr>
        <p:spPr>
          <a:xfrm>
            <a:off x="2795887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@skimlinks</a:t>
            </a:r>
            <a:endParaRPr sz="10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2780" y="4641557"/>
            <a:ext cx="482069" cy="2678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45"/>
          <p:cNvCxnSpPr/>
          <p:nvPr/>
        </p:nvCxnSpPr>
        <p:spPr>
          <a:xfrm>
            <a:off x="1578167" y="4622507"/>
            <a:ext cx="0" cy="521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1" name="Google Shape;221;p45" descr="skimlinks_logo_2016-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5"/>
          <p:cNvSpPr txBox="1">
            <a:spLocks noGrp="1"/>
          </p:cNvSpPr>
          <p:nvPr>
            <p:ph type="body" idx="1"/>
          </p:nvPr>
        </p:nvSpPr>
        <p:spPr>
          <a:xfrm>
            <a:off x="1578167" y="2021307"/>
            <a:ext cx="60036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23" name="Google Shape;223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5503" y="524638"/>
            <a:ext cx="1487294" cy="1274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gn off ">
  <p:cSld name="Sign off 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6"/>
          <p:cNvSpPr txBox="1"/>
          <p:nvPr/>
        </p:nvSpPr>
        <p:spPr>
          <a:xfrm>
            <a:off x="1626911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skimlinks.com</a:t>
            </a:r>
            <a:endParaRPr sz="10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6"/>
          <p:cNvSpPr txBox="1"/>
          <p:nvPr/>
        </p:nvSpPr>
        <p:spPr>
          <a:xfrm>
            <a:off x="2795887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@skimlinks</a:t>
            </a:r>
            <a:endParaRPr sz="10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2780" y="4641557"/>
            <a:ext cx="482069" cy="2678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p46"/>
          <p:cNvCxnSpPr/>
          <p:nvPr/>
        </p:nvCxnSpPr>
        <p:spPr>
          <a:xfrm>
            <a:off x="1578167" y="4622507"/>
            <a:ext cx="0" cy="521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0" name="Google Shape;230;p46" descr="skimlinks_logo_2016-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6"/>
          <p:cNvSpPr txBox="1">
            <a:spLocks noGrp="1"/>
          </p:cNvSpPr>
          <p:nvPr>
            <p:ph type="body" idx="1"/>
          </p:nvPr>
        </p:nvSpPr>
        <p:spPr>
          <a:xfrm>
            <a:off x="1578167" y="2021307"/>
            <a:ext cx="60036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32" name="Google Shape;232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5503" y="524638"/>
            <a:ext cx="1487294" cy="1274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2_Shortest Title">
  <p:cSld name="Title and Content_2_Shortest Titl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87950" y="419350"/>
            <a:ext cx="5840350" cy="89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7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47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7" name="Google Shape;237;p47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2_Short Title">
  <p:cSld name="Title and Content_2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97875" y="419350"/>
            <a:ext cx="6524000" cy="89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8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" name="Google Shape;241;p48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2" name="Google Shape;242;p48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2 1">
  <p:cSld name="3_Title and Content_2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9"/>
          <p:cNvSpPr txBox="1">
            <a:spLocks noGrp="1"/>
          </p:cNvSpPr>
          <p:nvPr>
            <p:ph type="body" idx="1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5" name="Google Shape;245;p49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Details">
  <p:cSld name="Presentation Detail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1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1"/>
          <p:cNvSpPr txBox="1">
            <a:spLocks noGrp="1"/>
          </p:cNvSpPr>
          <p:nvPr>
            <p:ph type="body" idx="1"/>
          </p:nvPr>
        </p:nvSpPr>
        <p:spPr>
          <a:xfrm>
            <a:off x="639781" y="2174917"/>
            <a:ext cx="59553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2" name="Google Shape;252;p51"/>
          <p:cNvSpPr txBox="1">
            <a:spLocks noGrp="1"/>
          </p:cNvSpPr>
          <p:nvPr>
            <p:ph type="body" idx="2"/>
          </p:nvPr>
        </p:nvSpPr>
        <p:spPr>
          <a:xfrm>
            <a:off x="639782" y="1517637"/>
            <a:ext cx="5955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3" name="Google Shape;253;p51"/>
          <p:cNvSpPr txBox="1">
            <a:spLocks noGrp="1"/>
          </p:cNvSpPr>
          <p:nvPr>
            <p:ph type="sldNum" idx="12"/>
          </p:nvPr>
        </p:nvSpPr>
        <p:spPr>
          <a:xfrm>
            <a:off x="6793393" y="555466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4" name="Google Shape;254;p51"/>
          <p:cNvSpPr txBox="1">
            <a:spLocks noGrp="1"/>
          </p:cNvSpPr>
          <p:nvPr>
            <p:ph type="body" idx="3"/>
          </p:nvPr>
        </p:nvSpPr>
        <p:spPr>
          <a:xfrm>
            <a:off x="639780" y="2930865"/>
            <a:ext cx="59553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51"/>
          <p:cNvSpPr txBox="1">
            <a:spLocks noGrp="1"/>
          </p:cNvSpPr>
          <p:nvPr>
            <p:ph type="body" idx="4"/>
          </p:nvPr>
        </p:nvSpPr>
        <p:spPr>
          <a:xfrm>
            <a:off x="639781" y="3296806"/>
            <a:ext cx="59553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56" name="Google Shape;256;p51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7478" y="4516245"/>
            <a:ext cx="1621782" cy="323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1">
  <p:cSld name="Breaker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2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52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52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3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Google Shape;263;p53"/>
          <p:cNvSpPr txBox="1">
            <a:spLocks noGrp="1"/>
          </p:cNvSpPr>
          <p:nvPr>
            <p:ph type="body" idx="2"/>
          </p:nvPr>
        </p:nvSpPr>
        <p:spPr>
          <a:xfrm>
            <a:off x="449263" y="4048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4" name="Google Shape;264;p53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2">
  <p:cSld name="Title and Content_2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1" y="403411"/>
            <a:ext cx="10012318" cy="95025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54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8" name="Google Shape;268;p54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69" name="Google Shape;269;p54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_2">
  <p:cSld name="2_Title and Content_2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2" y="390159"/>
            <a:ext cx="10012321" cy="96351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55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3" name="Google Shape;273;p55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74" name="Google Shape;274;p55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Navy column &amp; content">
  <p:cSld name="2_Navy column &amp; conte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9"/>
            <a:ext cx="3840903" cy="584840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6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78" name="Google Shape;278;p56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6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0" name="Google Shape;280;p56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column &amp; content">
  <p:cSld name="Cyan column &amp; conten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8"/>
            <a:ext cx="3840903" cy="584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7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57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5" name="Google Shape;285;p57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57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er opt 1">
  <p:cSld name="Opener opt 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8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58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4424" y="2028055"/>
            <a:ext cx="5308600" cy="105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er opt 2">
  <p:cSld name="Opener opt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59"/>
          <p:cNvSpPr/>
          <p:nvPr/>
        </p:nvSpPr>
        <p:spPr>
          <a:xfrm>
            <a:off x="208005" y="4609715"/>
            <a:ext cx="1467000" cy="43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59" descr="skimlinks_logo_2016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1182" y="2049427"/>
            <a:ext cx="5262106" cy="1049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ation Details">
  <p:cSld name="1_Presentation Details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60"/>
          <p:cNvSpPr txBox="1">
            <a:spLocks noGrp="1"/>
          </p:cNvSpPr>
          <p:nvPr>
            <p:ph type="sldNum" idx="12"/>
          </p:nvPr>
        </p:nvSpPr>
        <p:spPr>
          <a:xfrm>
            <a:off x="6793393" y="555466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7" name="Google Shape;297;p60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4424" y="2028055"/>
            <a:ext cx="5308600" cy="105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t's a great time...">
  <p:cSld name="It's a great time...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1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428121">
            <a:off x="2792025" y="973259"/>
            <a:ext cx="3517614" cy="270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61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478" y="4516245"/>
            <a:ext cx="1621782" cy="323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1">
  <p:cSld name="Title and Content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2" y="382642"/>
            <a:ext cx="10012321" cy="96341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2"/>
          <p:cNvSpPr txBox="1">
            <a:spLocks noGrp="1"/>
          </p:cNvSpPr>
          <p:nvPr>
            <p:ph type="body" idx="1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05" name="Google Shape;305;p62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6" name="Google Shape;306;p62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_2">
  <p:cSld name="1_Title and Content_2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39871" y="403411"/>
            <a:ext cx="10012321" cy="95025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63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0" name="Google Shape;310;p63"/>
          <p:cNvSpPr txBox="1">
            <a:spLocks noGrp="1"/>
          </p:cNvSpPr>
          <p:nvPr>
            <p:ph type="body" idx="2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11" name="Google Shape;311;p63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y BG_Title and Content">
  <p:cSld name="Navy BG_Title and Conten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4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64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64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316" name="Google Shape;316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64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8" name="Google Shape;318;p64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yan BG_Title and Content">
  <p:cSld name="2_Cyan BG_Title and Content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5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65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65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323" name="Google Shape;323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65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65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yan BG_Title and Content">
  <p:cSld name="1_Cyan BG_Title and Content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6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66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66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330" name="Google Shape;33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66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2" name="Google Shape;332;p66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BG_Title and Content">
  <p:cSld name="Cyan BG_Title and Content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7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67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67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337" name="Google Shape;33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9871" y="403411"/>
            <a:ext cx="10012321" cy="95026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67"/>
          <p:cNvSpPr txBox="1">
            <a:spLocks noGrp="1"/>
          </p:cNvSpPr>
          <p:nvPr>
            <p:ph type="body" idx="2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9" name="Google Shape;339;p67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y column &amp; content">
  <p:cSld name="Navy column &amp; conten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9"/>
            <a:ext cx="3840907" cy="584300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68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343" name="Google Shape;343;p68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68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5" name="Google Shape;345;p68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avy column &amp; content">
  <p:cSld name="1_Navy column &amp; conten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9"/>
            <a:ext cx="3840903" cy="584840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9"/>
          <p:cNvSpPr txBox="1">
            <a:spLocks noGrp="1"/>
          </p:cNvSpPr>
          <p:nvPr>
            <p:ph type="body" idx="1"/>
          </p:nvPr>
        </p:nvSpPr>
        <p:spPr>
          <a:xfrm>
            <a:off x="3970751" y="551144"/>
            <a:ext cx="4724100" cy="3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349" name="Google Shape;349;p69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69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1" name="Google Shape;351;p69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1">
  <p:cSld name="Title &amp; circle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0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54" name="Google Shape;354;p70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55" name="Google Shape;355;p70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81996" y="-42672"/>
            <a:ext cx="3873906" cy="219654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70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2">
  <p:cSld name="Title &amp; circle_2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71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81997" y="-42674"/>
            <a:ext cx="3873906" cy="2196547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71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60" name="Google Shape;360;p71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1" name="Google Shape;361;p71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3">
  <p:cSld name="Title &amp; circle_3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2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64" name="Google Shape;364;p72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5" name="Google Shape;365;p72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6" name="Google Shape;366;p72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72718" y="-40639"/>
            <a:ext cx="3864625" cy="2191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ircle_4">
  <p:cSld name="Title &amp; circle_4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73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69" name="Google Shape;369;p73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0" name="Google Shape;370;p73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1" name="Google Shape;371;p73"/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 rot="10800000">
            <a:off x="-472721" y="-40640"/>
            <a:ext cx="3864628" cy="221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>
  <p:cSld name="Q&amp;A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557" y="-166398"/>
            <a:ext cx="3457204" cy="584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74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142" y="751562"/>
            <a:ext cx="2731228" cy="2766892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74"/>
          <p:cNvSpPr txBox="1">
            <a:spLocks noGrp="1"/>
          </p:cNvSpPr>
          <p:nvPr>
            <p:ph type="body" idx="1"/>
          </p:nvPr>
        </p:nvSpPr>
        <p:spPr>
          <a:xfrm>
            <a:off x="3482235" y="501040"/>
            <a:ext cx="5212500" cy="3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77" name="Google Shape;377;p74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2">
  <p:cSld name="Breaker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5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75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75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3">
  <p:cSld name="Breaker3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76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76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76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4">
  <p:cSld name="Breaker4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77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77" descr="skimlinks_logo_2016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77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1">
  <p:cSld name="Breaker &amp; Pic_1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0014" y="-225470"/>
            <a:ext cx="5530105" cy="562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78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78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4" name="Google Shape;394;p78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2">
  <p:cSld name="Breaker &amp; Pic_2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9913" y="-187890"/>
            <a:ext cx="5480000" cy="557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79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79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9" name="Google Shape;399;p79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3">
  <p:cSld name="Breaker &amp; Pic_3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9912" y="-187890"/>
            <a:ext cx="5480000" cy="557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80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80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4" name="Google Shape;404;p80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&amp; Pic_4">
  <p:cSld name="Breaker &amp; Pic_4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9910" y="-187890"/>
            <a:ext cx="5480001" cy="557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81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81"/>
          <p:cNvSpPr>
            <a:spLocks noGrp="1"/>
          </p:cNvSpPr>
          <p:nvPr>
            <p:ph type="pic" idx="2"/>
          </p:nvPr>
        </p:nvSpPr>
        <p:spPr>
          <a:xfrm>
            <a:off x="5122863" y="404813"/>
            <a:ext cx="3695700" cy="4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9" name="Google Shape;409;p81"/>
          <p:cNvSpPr txBox="1">
            <a:spLocks noGrp="1"/>
          </p:cNvSpPr>
          <p:nvPr>
            <p:ph type="body" idx="1"/>
          </p:nvPr>
        </p:nvSpPr>
        <p:spPr>
          <a:xfrm>
            <a:off x="449263" y="1538876"/>
            <a:ext cx="3394200" cy="21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gn off ">
  <p:cSld name="Sign off 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82"/>
          <p:cNvSpPr txBox="1"/>
          <p:nvPr/>
        </p:nvSpPr>
        <p:spPr>
          <a:xfrm>
            <a:off x="1626911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skimlinks.com</a:t>
            </a:r>
            <a:endParaRPr sz="10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82"/>
          <p:cNvSpPr txBox="1"/>
          <p:nvPr/>
        </p:nvSpPr>
        <p:spPr>
          <a:xfrm>
            <a:off x="2795887" y="4694483"/>
            <a:ext cx="105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@skimlinks</a:t>
            </a:r>
            <a:endParaRPr sz="10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2780" y="4641557"/>
            <a:ext cx="482069" cy="2678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5" name="Google Shape;415;p82"/>
          <p:cNvCxnSpPr/>
          <p:nvPr/>
        </p:nvCxnSpPr>
        <p:spPr>
          <a:xfrm>
            <a:off x="1578167" y="4622507"/>
            <a:ext cx="0" cy="521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16" name="Google Shape;416;p82" descr="skimlinks_logo_2016-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59" y="4736181"/>
            <a:ext cx="930153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82"/>
          <p:cNvSpPr txBox="1">
            <a:spLocks noGrp="1"/>
          </p:cNvSpPr>
          <p:nvPr>
            <p:ph type="body" idx="1"/>
          </p:nvPr>
        </p:nvSpPr>
        <p:spPr>
          <a:xfrm>
            <a:off x="1578167" y="2021307"/>
            <a:ext cx="60036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418" name="Google Shape;418;p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5503" y="524638"/>
            <a:ext cx="1487294" cy="1274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4">
  <p:cSld name="Breaker 4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83" descr="wrini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3012" y="-52319"/>
            <a:ext cx="9330025" cy="524813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83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22" name="Google Shape;422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578" y="4744464"/>
            <a:ext cx="939797" cy="1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y BG_Title and Content">
  <p:cSld name="Navy BG_Title and Conten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85"/>
          <p:cNvSpPr/>
          <p:nvPr/>
        </p:nvSpPr>
        <p:spPr>
          <a:xfrm>
            <a:off x="0" y="-134468"/>
            <a:ext cx="9384000" cy="5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85"/>
          <p:cNvSpPr txBox="1">
            <a:spLocks noGrp="1"/>
          </p:cNvSpPr>
          <p:nvPr>
            <p:ph type="body" idx="1"/>
          </p:nvPr>
        </p:nvSpPr>
        <p:spPr>
          <a:xfrm>
            <a:off x="449263" y="4048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9" name="Google Shape;429;p85"/>
          <p:cNvSpPr txBox="1">
            <a:spLocks noGrp="1"/>
          </p:cNvSpPr>
          <p:nvPr>
            <p:ph type="body" idx="2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30" name="Google Shape;430;p85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1" name="Google Shape;431;p85" descr="skimlinks_logo_2016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9354"/>
            <a:ext cx="930152" cy="185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86"/>
          <p:cNvSpPr txBox="1">
            <a:spLocks noGrp="1"/>
          </p:cNvSpPr>
          <p:nvPr>
            <p:ph type="body" idx="1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34" name="Google Shape;434;p86"/>
          <p:cNvSpPr txBox="1">
            <a:spLocks noGrp="1"/>
          </p:cNvSpPr>
          <p:nvPr>
            <p:ph type="body" idx="2"/>
          </p:nvPr>
        </p:nvSpPr>
        <p:spPr>
          <a:xfrm>
            <a:off x="449263" y="4048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5" name="Google Shape;435;p86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7"/>
          <p:cNvSpPr txBox="1">
            <a:spLocks noGrp="1"/>
          </p:cNvSpPr>
          <p:nvPr>
            <p:ph type="body" idx="1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38" name="Google Shape;438;p87"/>
          <p:cNvSpPr txBox="1">
            <a:spLocks noGrp="1"/>
          </p:cNvSpPr>
          <p:nvPr>
            <p:ph type="body" idx="2"/>
          </p:nvPr>
        </p:nvSpPr>
        <p:spPr>
          <a:xfrm>
            <a:off x="449263" y="4048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9" name="Google Shape;439;p87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, column &amp; pic (2)">
  <p:cSld name="2_Title, column &amp; pic (2)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88"/>
          <p:cNvSpPr txBox="1">
            <a:spLocks noGrp="1"/>
          </p:cNvSpPr>
          <p:nvPr>
            <p:ph type="body" idx="1"/>
          </p:nvPr>
        </p:nvSpPr>
        <p:spPr>
          <a:xfrm>
            <a:off x="3568244" y="404814"/>
            <a:ext cx="5126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42" name="Google Shape;442;p88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3" name="Google Shape;443;p88"/>
          <p:cNvSpPr/>
          <p:nvPr/>
        </p:nvSpPr>
        <p:spPr>
          <a:xfrm>
            <a:off x="0" y="-111252"/>
            <a:ext cx="3119100" cy="5366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88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156100" cy="15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45" name="Google Shape;445;p88" descr="skimlinks_logo_2016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59" y="4739354"/>
            <a:ext cx="930152" cy="185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reaker 4">
  <p:cSld name="1_Breaker 4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89" descr="wrini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3011" y="-52319"/>
            <a:ext cx="9330025" cy="5248137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89"/>
          <p:cNvSpPr txBox="1">
            <a:spLocks noGrp="1"/>
          </p:cNvSpPr>
          <p:nvPr>
            <p:ph type="body" idx="1"/>
          </p:nvPr>
        </p:nvSpPr>
        <p:spPr>
          <a:xfrm>
            <a:off x="449262" y="1867500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49" name="Google Shape;449;p89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8" y="4736180"/>
            <a:ext cx="930152" cy="185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reaker 2">
  <p:cSld name="1_Breaker 2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90" descr="red_break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5841" y="-59535"/>
            <a:ext cx="9355682" cy="5262572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90"/>
          <p:cNvSpPr txBox="1">
            <a:spLocks noGrp="1"/>
          </p:cNvSpPr>
          <p:nvPr>
            <p:ph type="body" idx="1"/>
          </p:nvPr>
        </p:nvSpPr>
        <p:spPr>
          <a:xfrm>
            <a:off x="449262" y="1867500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53" name="Google Shape;453;p90" descr="skimlinks_logo_2016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8" y="4736180"/>
            <a:ext cx="930152" cy="185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1">
  <p:cSld name="Breaker 1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91" descr="Untitled-122.png"/>
          <p:cNvSpPr/>
          <p:nvPr/>
        </p:nvSpPr>
        <p:spPr>
          <a:xfrm>
            <a:off x="-93012" y="-52319"/>
            <a:ext cx="9330000" cy="52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91"/>
          <p:cNvSpPr txBox="1">
            <a:spLocks noGrp="1"/>
          </p:cNvSpPr>
          <p:nvPr>
            <p:ph type="body" idx="1"/>
          </p:nvPr>
        </p:nvSpPr>
        <p:spPr>
          <a:xfrm>
            <a:off x="449263" y="1867501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7" name="Google Shape;457;p91" descr="skimlinks_logo_2016-03.png"/>
          <p:cNvSpPr/>
          <p:nvPr/>
        </p:nvSpPr>
        <p:spPr>
          <a:xfrm>
            <a:off x="489259" y="4736181"/>
            <a:ext cx="930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er opt 1">
  <p:cSld name="Opener opt 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92" descr="audience_breaker.png"/>
          <p:cNvSpPr/>
          <p:nvPr/>
        </p:nvSpPr>
        <p:spPr>
          <a:xfrm>
            <a:off x="-93012" y="-52319"/>
            <a:ext cx="9330000" cy="52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92" descr="skimlinks_logo_2016-03.png"/>
          <p:cNvSpPr/>
          <p:nvPr/>
        </p:nvSpPr>
        <p:spPr>
          <a:xfrm>
            <a:off x="1844424" y="2028055"/>
            <a:ext cx="5308500" cy="1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er opt 2">
  <p:cSld name="Opener opt 2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9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93"/>
          <p:cNvSpPr/>
          <p:nvPr/>
        </p:nvSpPr>
        <p:spPr>
          <a:xfrm>
            <a:off x="208005" y="4609715"/>
            <a:ext cx="1467000" cy="43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93" descr="skimlinks_logo_2016-01.png"/>
          <p:cNvSpPr/>
          <p:nvPr/>
        </p:nvSpPr>
        <p:spPr>
          <a:xfrm>
            <a:off x="1881182" y="2049427"/>
            <a:ext cx="5262000" cy="10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Details">
  <p:cSld name="Presentation Details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4" descr="team_d blue.png"/>
          <p:cNvSpPr/>
          <p:nvPr/>
        </p:nvSpPr>
        <p:spPr>
          <a:xfrm>
            <a:off x="-194164" y="-127488"/>
            <a:ext cx="9532200" cy="5361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94"/>
          <p:cNvSpPr txBox="1">
            <a:spLocks noGrp="1"/>
          </p:cNvSpPr>
          <p:nvPr>
            <p:ph type="body" idx="1"/>
          </p:nvPr>
        </p:nvSpPr>
        <p:spPr>
          <a:xfrm>
            <a:off x="403578" y="2457547"/>
            <a:ext cx="82455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8" name="Google Shape;468;p94"/>
          <p:cNvSpPr txBox="1">
            <a:spLocks noGrp="1"/>
          </p:cNvSpPr>
          <p:nvPr>
            <p:ph type="body" idx="2"/>
          </p:nvPr>
        </p:nvSpPr>
        <p:spPr>
          <a:xfrm>
            <a:off x="403578" y="1857418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9" name="Google Shape;469;p94"/>
          <p:cNvSpPr txBox="1">
            <a:spLocks noGrp="1"/>
          </p:cNvSpPr>
          <p:nvPr>
            <p:ph type="sldNum" idx="12"/>
          </p:nvPr>
        </p:nvSpPr>
        <p:spPr>
          <a:xfrm>
            <a:off x="6793393" y="532606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0" name="Google Shape;470;p94"/>
          <p:cNvSpPr txBox="1">
            <a:spLocks noGrp="1"/>
          </p:cNvSpPr>
          <p:nvPr>
            <p:ph type="body" idx="3"/>
          </p:nvPr>
        </p:nvSpPr>
        <p:spPr>
          <a:xfrm>
            <a:off x="403578" y="3270646"/>
            <a:ext cx="41196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1" name="Google Shape;471;p94"/>
          <p:cNvSpPr txBox="1">
            <a:spLocks noGrp="1"/>
          </p:cNvSpPr>
          <p:nvPr>
            <p:ph type="body" idx="4"/>
          </p:nvPr>
        </p:nvSpPr>
        <p:spPr>
          <a:xfrm>
            <a:off x="403578" y="3636587"/>
            <a:ext cx="41196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">
  <p:cSld name="Intro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95" descr="laptop_blue.png"/>
          <p:cNvSpPr/>
          <p:nvPr/>
        </p:nvSpPr>
        <p:spPr>
          <a:xfrm>
            <a:off x="-93012" y="-52319"/>
            <a:ext cx="9330000" cy="52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95" descr="hello_white.png"/>
          <p:cNvSpPr/>
          <p:nvPr/>
        </p:nvSpPr>
        <p:spPr>
          <a:xfrm>
            <a:off x="2984245" y="1497575"/>
            <a:ext cx="2870700" cy="1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95" descr="skimlinks_logo_2016-03.png"/>
          <p:cNvSpPr/>
          <p:nvPr/>
        </p:nvSpPr>
        <p:spPr>
          <a:xfrm>
            <a:off x="489259" y="4736181"/>
            <a:ext cx="930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6"/>
          <p:cNvSpPr/>
          <p:nvPr/>
        </p:nvSpPr>
        <p:spPr>
          <a:xfrm rot="10800000">
            <a:off x="1613717" y="104399"/>
            <a:ext cx="59166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96"/>
          <p:cNvSpPr txBox="1">
            <a:spLocks noGrp="1"/>
          </p:cNvSpPr>
          <p:nvPr>
            <p:ph type="body" idx="1"/>
          </p:nvPr>
        </p:nvSpPr>
        <p:spPr>
          <a:xfrm>
            <a:off x="449264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79" name="Google Shape;479;p96"/>
          <p:cNvSpPr txBox="1">
            <a:spLocks noGrp="1"/>
          </p:cNvSpPr>
          <p:nvPr>
            <p:ph type="body" idx="2"/>
          </p:nvPr>
        </p:nvSpPr>
        <p:spPr>
          <a:xfrm>
            <a:off x="449263" y="28123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0" name="Google Shape;480;p96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icture">
  <p:cSld name="Title &amp; Picture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97"/>
          <p:cNvSpPr>
            <a:spLocks noGrp="1"/>
          </p:cNvSpPr>
          <p:nvPr>
            <p:ph type="pic" idx="2"/>
          </p:nvPr>
        </p:nvSpPr>
        <p:spPr>
          <a:xfrm>
            <a:off x="449263" y="1504950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3" name="Google Shape;483;p97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4" name="Google Shape;484;p97"/>
          <p:cNvSpPr txBox="1">
            <a:spLocks noGrp="1"/>
          </p:cNvSpPr>
          <p:nvPr>
            <p:ph type="body" idx="1"/>
          </p:nvPr>
        </p:nvSpPr>
        <p:spPr>
          <a:xfrm>
            <a:off x="449263" y="4048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">
  <p:cSld name="Title &amp; 2 columns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98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40482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87" name="Google Shape;487;p98"/>
          <p:cNvSpPr txBox="1">
            <a:spLocks noGrp="1"/>
          </p:cNvSpPr>
          <p:nvPr>
            <p:ph type="body" idx="2"/>
          </p:nvPr>
        </p:nvSpPr>
        <p:spPr>
          <a:xfrm>
            <a:off x="4646613" y="1505526"/>
            <a:ext cx="40482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88" name="Google Shape;488;p98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9" name="Google Shape;489;p98"/>
          <p:cNvSpPr txBox="1">
            <a:spLocks noGrp="1"/>
          </p:cNvSpPr>
          <p:nvPr>
            <p:ph type="body" idx="3"/>
          </p:nvPr>
        </p:nvSpPr>
        <p:spPr>
          <a:xfrm>
            <a:off x="449263" y="4048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lumn &amp; pic (1)">
  <p:cSld name="Title, column &amp; pic (1)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99"/>
          <p:cNvSpPr>
            <a:spLocks noGrp="1"/>
          </p:cNvSpPr>
          <p:nvPr>
            <p:ph type="pic" idx="2"/>
          </p:nvPr>
        </p:nvSpPr>
        <p:spPr>
          <a:xfrm>
            <a:off x="4649788" y="1505526"/>
            <a:ext cx="40449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2" name="Google Shape;492;p99"/>
          <p:cNvSpPr txBox="1">
            <a:spLocks noGrp="1"/>
          </p:cNvSpPr>
          <p:nvPr>
            <p:ph type="body" idx="1"/>
          </p:nvPr>
        </p:nvSpPr>
        <p:spPr>
          <a:xfrm>
            <a:off x="449263" y="1505526"/>
            <a:ext cx="40482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93" name="Google Shape;493;p99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4" name="Google Shape;494;p99"/>
          <p:cNvSpPr txBox="1">
            <a:spLocks noGrp="1"/>
          </p:cNvSpPr>
          <p:nvPr>
            <p:ph type="body" idx="3"/>
          </p:nvPr>
        </p:nvSpPr>
        <p:spPr>
          <a:xfrm>
            <a:off x="449263" y="4048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lumn &amp; pic (2)">
  <p:cSld name="Title, column &amp; pic (2)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00"/>
          <p:cNvSpPr>
            <a:spLocks noGrp="1"/>
          </p:cNvSpPr>
          <p:nvPr>
            <p:ph type="pic" idx="2"/>
          </p:nvPr>
        </p:nvSpPr>
        <p:spPr>
          <a:xfrm>
            <a:off x="449263" y="1505526"/>
            <a:ext cx="40449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7" name="Google Shape;497;p100"/>
          <p:cNvSpPr txBox="1">
            <a:spLocks noGrp="1"/>
          </p:cNvSpPr>
          <p:nvPr>
            <p:ph type="body" idx="1"/>
          </p:nvPr>
        </p:nvSpPr>
        <p:spPr>
          <a:xfrm>
            <a:off x="4646613" y="1505526"/>
            <a:ext cx="40482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98" name="Google Shape;498;p100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9" name="Google Shape;499;p100"/>
          <p:cNvSpPr txBox="1">
            <a:spLocks noGrp="1"/>
          </p:cNvSpPr>
          <p:nvPr>
            <p:ph type="body" idx="3"/>
          </p:nvPr>
        </p:nvSpPr>
        <p:spPr>
          <a:xfrm>
            <a:off x="449263" y="4048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column &amp; pic (2)">
  <p:cSld name="1_Title, column &amp; pic (2)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01"/>
          <p:cNvSpPr txBox="1">
            <a:spLocks noGrp="1"/>
          </p:cNvSpPr>
          <p:nvPr>
            <p:ph type="body" idx="1"/>
          </p:nvPr>
        </p:nvSpPr>
        <p:spPr>
          <a:xfrm>
            <a:off x="3568244" y="404814"/>
            <a:ext cx="5126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02" name="Google Shape;502;p101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3" name="Google Shape;503;p101"/>
          <p:cNvSpPr/>
          <p:nvPr/>
        </p:nvSpPr>
        <p:spPr>
          <a:xfrm>
            <a:off x="-1" y="-92546"/>
            <a:ext cx="3119100" cy="5366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01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156100" cy="15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5" name="Google Shape;505;p101" descr="skimlinks_logo_2016-03.png"/>
          <p:cNvSpPr/>
          <p:nvPr/>
        </p:nvSpPr>
        <p:spPr>
          <a:xfrm>
            <a:off x="489259" y="4736181"/>
            <a:ext cx="930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column &amp; pic (2)">
  <p:cSld name="3_Title, column &amp; pic (2)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2"/>
          <p:cNvSpPr/>
          <p:nvPr/>
        </p:nvSpPr>
        <p:spPr>
          <a:xfrm>
            <a:off x="-319737" y="-314583"/>
            <a:ext cx="3670500" cy="6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02"/>
          <p:cNvSpPr txBox="1">
            <a:spLocks noGrp="1"/>
          </p:cNvSpPr>
          <p:nvPr>
            <p:ph type="body" idx="1"/>
          </p:nvPr>
        </p:nvSpPr>
        <p:spPr>
          <a:xfrm>
            <a:off x="3568244" y="404814"/>
            <a:ext cx="5126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09" name="Google Shape;509;p102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0" name="Google Shape;510;p102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156100" cy="15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1" name="Google Shape;511;p102" descr="skimlinks_logo_2016-03.png"/>
          <p:cNvSpPr/>
          <p:nvPr/>
        </p:nvSpPr>
        <p:spPr>
          <a:xfrm>
            <a:off x="489259" y="4736181"/>
            <a:ext cx="930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BG_Title and Content">
  <p:cSld name="Red BG_Title and Content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03"/>
          <p:cNvSpPr/>
          <p:nvPr/>
        </p:nvSpPr>
        <p:spPr>
          <a:xfrm>
            <a:off x="-141111" y="-92546"/>
            <a:ext cx="9384000" cy="541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03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5" name="Google Shape;515;p103" descr="skimlinks_logo_2016-03.png"/>
          <p:cNvSpPr/>
          <p:nvPr/>
        </p:nvSpPr>
        <p:spPr>
          <a:xfrm>
            <a:off x="489259" y="4736181"/>
            <a:ext cx="930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03"/>
          <p:cNvSpPr txBox="1">
            <a:spLocks noGrp="1"/>
          </p:cNvSpPr>
          <p:nvPr>
            <p:ph type="body" idx="1"/>
          </p:nvPr>
        </p:nvSpPr>
        <p:spPr>
          <a:xfrm>
            <a:off x="449263" y="4048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7" name="Google Shape;517;p103"/>
          <p:cNvSpPr txBox="1">
            <a:spLocks noGrp="1"/>
          </p:cNvSpPr>
          <p:nvPr>
            <p:ph type="body" idx="2"/>
          </p:nvPr>
        </p:nvSpPr>
        <p:spPr>
          <a:xfrm>
            <a:off x="449263" y="1505526"/>
            <a:ext cx="8245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34.xml"/><Relationship Id="rId39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29.xml"/><Relationship Id="rId34" Type="http://schemas.openxmlformats.org/officeDocument/2006/relationships/slideLayout" Target="../slideLayouts/slideLayout142.xml"/><Relationship Id="rId42" Type="http://schemas.openxmlformats.org/officeDocument/2006/relationships/theme" Target="../theme/theme5.xml"/><Relationship Id="rId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29" Type="http://schemas.openxmlformats.org/officeDocument/2006/relationships/slideLayout" Target="../slideLayouts/slideLayout137.xml"/><Relationship Id="rId41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32" Type="http://schemas.openxmlformats.org/officeDocument/2006/relationships/slideLayout" Target="../slideLayouts/slideLayout140.xml"/><Relationship Id="rId37" Type="http://schemas.openxmlformats.org/officeDocument/2006/relationships/slideLayout" Target="../slideLayouts/slideLayout145.xml"/><Relationship Id="rId40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slideLayout" Target="../slideLayouts/slideLayout136.xml"/><Relationship Id="rId36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31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35.xml"/><Relationship Id="rId30" Type="http://schemas.openxmlformats.org/officeDocument/2006/relationships/slideLayout" Target="../slideLayouts/slideLayout138.xml"/><Relationship Id="rId35" Type="http://schemas.openxmlformats.org/officeDocument/2006/relationships/slideLayout" Target="../slideLayouts/slideLayout143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33.xml"/><Relationship Id="rId33" Type="http://schemas.openxmlformats.org/officeDocument/2006/relationships/slideLayout" Target="../slideLayouts/slideLayout141.xml"/><Relationship Id="rId38" Type="http://schemas.openxmlformats.org/officeDocument/2006/relationships/slideLayout" Target="../slideLayouts/slideLayout146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26" Type="http://schemas.openxmlformats.org/officeDocument/2006/relationships/slideLayout" Target="../slideLayouts/slideLayout175.xml"/><Relationship Id="rId39" Type="http://schemas.openxmlformats.org/officeDocument/2006/relationships/slideLayout" Target="../slideLayouts/slideLayout188.xml"/><Relationship Id="rId21" Type="http://schemas.openxmlformats.org/officeDocument/2006/relationships/slideLayout" Target="../slideLayouts/slideLayout170.xml"/><Relationship Id="rId34" Type="http://schemas.openxmlformats.org/officeDocument/2006/relationships/slideLayout" Target="../slideLayouts/slideLayout183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29" Type="http://schemas.openxmlformats.org/officeDocument/2006/relationships/slideLayout" Target="../slideLayouts/slideLayout178.xml"/><Relationship Id="rId41" Type="http://schemas.openxmlformats.org/officeDocument/2006/relationships/theme" Target="../theme/theme6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24" Type="http://schemas.openxmlformats.org/officeDocument/2006/relationships/slideLayout" Target="../slideLayouts/slideLayout173.xml"/><Relationship Id="rId32" Type="http://schemas.openxmlformats.org/officeDocument/2006/relationships/slideLayout" Target="../slideLayouts/slideLayout181.xml"/><Relationship Id="rId37" Type="http://schemas.openxmlformats.org/officeDocument/2006/relationships/slideLayout" Target="../slideLayouts/slideLayout186.xml"/><Relationship Id="rId40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23" Type="http://schemas.openxmlformats.org/officeDocument/2006/relationships/slideLayout" Target="../slideLayouts/slideLayout172.xml"/><Relationship Id="rId28" Type="http://schemas.openxmlformats.org/officeDocument/2006/relationships/slideLayout" Target="../slideLayouts/slideLayout177.xml"/><Relationship Id="rId36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31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slideLayout" Target="../slideLayouts/slideLayout171.xml"/><Relationship Id="rId27" Type="http://schemas.openxmlformats.org/officeDocument/2006/relationships/slideLayout" Target="../slideLayouts/slideLayout176.xml"/><Relationship Id="rId30" Type="http://schemas.openxmlformats.org/officeDocument/2006/relationships/slideLayout" Target="../slideLayouts/slideLayout179.xml"/><Relationship Id="rId35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5" Type="http://schemas.openxmlformats.org/officeDocument/2006/relationships/slideLayout" Target="../slideLayouts/slideLayout174.xml"/><Relationship Id="rId33" Type="http://schemas.openxmlformats.org/officeDocument/2006/relationships/slideLayout" Target="../slideLayouts/slideLayout182.xml"/><Relationship Id="rId38" Type="http://schemas.openxmlformats.org/officeDocument/2006/relationships/slideLayout" Target="../slideLayouts/slideLayout187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207.xml"/><Relationship Id="rId26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192.xml"/><Relationship Id="rId21" Type="http://schemas.openxmlformats.org/officeDocument/2006/relationships/slideLayout" Target="../slideLayouts/slideLayout210.xml"/><Relationship Id="rId34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6.xml"/><Relationship Id="rId25" Type="http://schemas.openxmlformats.org/officeDocument/2006/relationships/slideLayout" Target="../slideLayouts/slideLayout214.xml"/><Relationship Id="rId33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20" Type="http://schemas.openxmlformats.org/officeDocument/2006/relationships/slideLayout" Target="../slideLayouts/slideLayout209.xml"/><Relationship Id="rId29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24" Type="http://schemas.openxmlformats.org/officeDocument/2006/relationships/slideLayout" Target="../slideLayouts/slideLayout213.xml"/><Relationship Id="rId32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23" Type="http://schemas.openxmlformats.org/officeDocument/2006/relationships/slideLayout" Target="../slideLayouts/slideLayout212.xml"/><Relationship Id="rId28" Type="http://schemas.openxmlformats.org/officeDocument/2006/relationships/slideLayout" Target="../slideLayouts/slideLayout217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208.xml"/><Relationship Id="rId31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Relationship Id="rId22" Type="http://schemas.openxmlformats.org/officeDocument/2006/relationships/slideLayout" Target="../slideLayouts/slideLayout211.xml"/><Relationship Id="rId27" Type="http://schemas.openxmlformats.org/officeDocument/2006/relationships/slideLayout" Target="../slideLayouts/slideLayout216.xml"/><Relationship Id="rId30" Type="http://schemas.openxmlformats.org/officeDocument/2006/relationships/slideLayout" Target="../slideLayouts/slideLayout219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" name="Google Shape;52;p13" descr="skimlinks_logo_2016-01.png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489259" y="4739354"/>
            <a:ext cx="930153" cy="18547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0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8" name="Google Shape;248;p50" descr="skimlinks_logo_2016-01.png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489259" y="4739354"/>
            <a:ext cx="930153" cy="18547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84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5" name="Google Shape;425;p84" descr="skimlinks_logo_2016-01.png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489259" y="4739354"/>
            <a:ext cx="930152" cy="18547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13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5" name="Google Shape;565;p113" descr="skimlinks_logo_2016-01.png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489259" y="4739354"/>
            <a:ext cx="930153" cy="18547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  <p:sldLayoutId id="2147483791" r:id="rId36"/>
    <p:sldLayoutId id="2147483792" r:id="rId37"/>
    <p:sldLayoutId id="2147483793" r:id="rId38"/>
    <p:sldLayoutId id="2147483794" r:id="rId39"/>
    <p:sldLayoutId id="2147483795" r:id="rId40"/>
    <p:sldLayoutId id="2147483796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55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4" name="Google Shape;784;p155" descr="skimlinks_logo_2016-01.png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489259" y="4739354"/>
            <a:ext cx="930153" cy="18547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96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FB3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1" name="Google Shape;1001;p196" descr="skimlinks_logo_2016-01.png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489259" y="4739354"/>
            <a:ext cx="930153" cy="18547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4" r:id="rId28"/>
    <p:sldLayoutId id="2147483865" r:id="rId29"/>
    <p:sldLayoutId id="2147483866" r:id="rId30"/>
    <p:sldLayoutId id="2147483867" r:id="rId31"/>
    <p:sldLayoutId id="2147483868" r:id="rId32"/>
    <p:sldLayoutId id="2147483869" r:id="rId33"/>
    <p:sldLayoutId id="2147483870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9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6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6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hyperlink" Target="https://skimlinks.com/resource/getting-started-for-merchants/" TargetMode="External"/><Relationship Id="rId7" Type="http://schemas.openxmlformats.org/officeDocument/2006/relationships/hyperlink" Target="http://skimlinks.com/merchant-reques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8.png"/><Relationship Id="rId5" Type="http://schemas.openxmlformats.org/officeDocument/2006/relationships/hyperlink" Target="https://support.skimlinks.com/" TargetMode="External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kimlinks.com/offer-form" TargetMode="External"/><Relationship Id="rId7" Type="http://schemas.openxmlformats.org/officeDocument/2006/relationships/hyperlink" Target="https://support.skimlinks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s://skimlinks.com/resource/getting-started-for-merchants/" TargetMode="External"/><Relationship Id="rId5" Type="http://schemas.openxmlformats.org/officeDocument/2006/relationships/hyperlink" Target="http://skimlinks.com/merchant-request" TargetMode="External"/><Relationship Id="rId4" Type="http://schemas.openxmlformats.org/officeDocument/2006/relationships/hyperlink" Target="http://skimlinks.com/featured-offer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6.png"/><Relationship Id="rId11" Type="http://schemas.openxmlformats.org/officeDocument/2006/relationships/image" Target="../media/image61.gif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Relationship Id="rId14" Type="http://schemas.openxmlformats.org/officeDocument/2006/relationships/image" Target="../media/image6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231"/>
          <p:cNvSpPr txBox="1">
            <a:spLocks noGrp="1"/>
          </p:cNvSpPr>
          <p:nvPr>
            <p:ph type="sldNum" idx="12"/>
          </p:nvPr>
        </p:nvSpPr>
        <p:spPr>
          <a:xfrm>
            <a:off x="6793393" y="555466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1190" name="Google Shape;1190;p231"/>
          <p:cNvSpPr txBox="1">
            <a:spLocks noGrp="1"/>
          </p:cNvSpPr>
          <p:nvPr>
            <p:ph type="body" idx="1"/>
          </p:nvPr>
        </p:nvSpPr>
        <p:spPr>
          <a:xfrm>
            <a:off x="554650" y="1095187"/>
            <a:ext cx="8245500" cy="130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Reach Leading Content Publishers </a:t>
            </a:r>
            <a:endParaRPr sz="34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Skimlinks</a:t>
            </a:r>
            <a:endParaRPr sz="34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1" name="Google Shape;1191;p231"/>
          <p:cNvSpPr txBox="1">
            <a:spLocks noGrp="1"/>
          </p:cNvSpPr>
          <p:nvPr>
            <p:ph type="body" idx="1"/>
          </p:nvPr>
        </p:nvSpPr>
        <p:spPr>
          <a:xfrm>
            <a:off x="554650" y="2630275"/>
            <a:ext cx="4387200" cy="53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Pepperjam Digital Partner Day</a:t>
            </a:r>
            <a:endParaRPr sz="24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March 25 2020</a:t>
            </a:r>
            <a:endParaRPr sz="24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9" name="Google Shape;1299;p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300" y="700875"/>
            <a:ext cx="3123966" cy="3917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00" name="Google Shape;1300;p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0075" y="4848225"/>
            <a:ext cx="895301" cy="17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240"/>
          <p:cNvSpPr/>
          <p:nvPr/>
        </p:nvSpPr>
        <p:spPr>
          <a:xfrm>
            <a:off x="-2609850" y="-18975"/>
            <a:ext cx="7366800" cy="5162400"/>
          </a:xfrm>
          <a:prstGeom prst="trapezoid">
            <a:avLst>
              <a:gd name="adj" fmla="val 25000"/>
            </a:avLst>
          </a:prstGeom>
          <a:solidFill>
            <a:srgbClr val="00AA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40"/>
          <p:cNvSpPr/>
          <p:nvPr/>
        </p:nvSpPr>
        <p:spPr>
          <a:xfrm>
            <a:off x="-2714625" y="-285750"/>
            <a:ext cx="2714700" cy="5734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03" name="Google Shape;1303;p240"/>
          <p:cNvCxnSpPr/>
          <p:nvPr/>
        </p:nvCxnSpPr>
        <p:spPr>
          <a:xfrm>
            <a:off x="3600450" y="-28575"/>
            <a:ext cx="1295400" cy="5181600"/>
          </a:xfrm>
          <a:prstGeom prst="straightConnector1">
            <a:avLst/>
          </a:prstGeom>
          <a:noFill/>
          <a:ln w="19050" cap="flat" cmpd="sng">
            <a:solidFill>
              <a:srgbClr val="00AA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4" name="Google Shape;1304;p240"/>
          <p:cNvSpPr txBox="1"/>
          <p:nvPr/>
        </p:nvSpPr>
        <p:spPr>
          <a:xfrm>
            <a:off x="335550" y="204275"/>
            <a:ext cx="884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Email Newsletters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5" name="Google Shape;1305;p240"/>
          <p:cNvSpPr txBox="1"/>
          <p:nvPr/>
        </p:nvSpPr>
        <p:spPr>
          <a:xfrm>
            <a:off x="5238475" y="204275"/>
            <a:ext cx="352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Account Management</a:t>
            </a:r>
            <a:endParaRPr sz="18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06" name="Google Shape;1306;p2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8987" y="472268"/>
            <a:ext cx="2470250" cy="249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40"/>
          <p:cNvSpPr txBox="1"/>
          <p:nvPr/>
        </p:nvSpPr>
        <p:spPr>
          <a:xfrm>
            <a:off x="4470050" y="1794350"/>
            <a:ext cx="19326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We facilitate merchant/publisher introductions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1308" name="Google Shape;1308;p2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6453" y="968301"/>
            <a:ext cx="1515095" cy="7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p2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62500" y="2512481"/>
            <a:ext cx="2541525" cy="2562914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Google Shape;1310;p240"/>
          <p:cNvSpPr txBox="1"/>
          <p:nvPr/>
        </p:nvSpPr>
        <p:spPr>
          <a:xfrm>
            <a:off x="5906775" y="3943275"/>
            <a:ext cx="1740900" cy="10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We support exclusive rate setups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311" name="Google Shape;1311;p2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6837" y="548468"/>
            <a:ext cx="2470250" cy="2491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2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1025" y="1044511"/>
            <a:ext cx="1261842" cy="91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240"/>
          <p:cNvSpPr txBox="1"/>
          <p:nvPr/>
        </p:nvSpPr>
        <p:spPr>
          <a:xfrm>
            <a:off x="6981500" y="1823374"/>
            <a:ext cx="17409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We recommend the best merchants for publishers’ audiences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314" name="Google Shape;1314;p2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51452" y="2860223"/>
            <a:ext cx="1651548" cy="138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5" name="Google Shape;1315;p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975" y="846733"/>
            <a:ext cx="3074625" cy="3855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" name="Google Shape;1321;p241" descr="skimlinks_logo_2016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59" y="4739354"/>
            <a:ext cx="930152" cy="1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241"/>
          <p:cNvSpPr txBox="1">
            <a:spLocks noGrp="1"/>
          </p:cNvSpPr>
          <p:nvPr>
            <p:ph type="body" idx="1"/>
          </p:nvPr>
        </p:nvSpPr>
        <p:spPr>
          <a:xfrm>
            <a:off x="325925" y="989774"/>
            <a:ext cx="8245500" cy="99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None/>
            </a:pPr>
            <a:r>
              <a:rPr lang="en" b="0">
                <a:latin typeface="Helvetica Neue"/>
                <a:ea typeface="Helvetica Neue"/>
                <a:cs typeface="Helvetica Neue"/>
                <a:sym typeface="Helvetica Neue"/>
              </a:rPr>
              <a:t>What Transparency Looks Like</a:t>
            </a:r>
            <a:endParaRPr b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42"/>
          <p:cNvSpPr/>
          <p:nvPr/>
        </p:nvSpPr>
        <p:spPr>
          <a:xfrm>
            <a:off x="361625" y="1338200"/>
            <a:ext cx="2465700" cy="2345100"/>
          </a:xfrm>
          <a:prstGeom prst="rect">
            <a:avLst/>
          </a:prstGeom>
          <a:solidFill>
            <a:srgbClr val="E6F1F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42"/>
          <p:cNvSpPr txBox="1"/>
          <p:nvPr/>
        </p:nvSpPr>
        <p:spPr>
          <a:xfrm>
            <a:off x="393925" y="331625"/>
            <a:ext cx="884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6424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Network Transparency</a:t>
            </a:r>
            <a:endParaRPr sz="1800">
              <a:solidFill>
                <a:srgbClr val="36424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9" name="Google Shape;1329;p242"/>
          <p:cNvSpPr txBox="1"/>
          <p:nvPr/>
        </p:nvSpPr>
        <p:spPr>
          <a:xfrm>
            <a:off x="508038" y="1556600"/>
            <a:ext cx="2172900" cy="19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84850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provide in-depth publisher-specific performance data to all 48,500 merchants that we partner with.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30" name="Google Shape;1330;p242"/>
          <p:cNvPicPr preferRelativeResize="0"/>
          <p:nvPr/>
        </p:nvPicPr>
        <p:blipFill rotWithShape="1">
          <a:blip r:embed="rId3">
            <a:alphaModFix/>
          </a:blip>
          <a:srcRect l="3456" t="2877" r="3129" b="11987"/>
          <a:stretch/>
        </p:blipFill>
        <p:spPr>
          <a:xfrm>
            <a:off x="3187125" y="457200"/>
            <a:ext cx="2503587" cy="44118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aphicFrame>
        <p:nvGraphicFramePr>
          <p:cNvPr id="1331" name="Google Shape;1331;p242"/>
          <p:cNvGraphicFramePr/>
          <p:nvPr/>
        </p:nvGraphicFramePr>
        <p:xfrm>
          <a:off x="6050491" y="114370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{5C5017DF-8C8E-4FE3-BFA3-474B6CE10D32}</a:tableStyleId>
              </a:tblPr>
              <a:tblGrid>
                <a:gridCol w="107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7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Domain</a:t>
                      </a:r>
                      <a:endParaRPr sz="10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0575" marR="5150" marT="5150" marB="91425" anchor="b">
                    <a:solidFill>
                      <a:srgbClr val="00AA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Clicks</a:t>
                      </a:r>
                      <a:endParaRPr sz="10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50" marR="5150" marT="5150" marB="91425" anchor="b">
                    <a:solidFill>
                      <a:srgbClr val="00AA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Sales</a:t>
                      </a:r>
                      <a:endParaRPr sz="10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50" marR="5150" marT="5150" marB="91425" anchor="b">
                    <a:solidFill>
                      <a:srgbClr val="00AA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Order Value (</a:t>
                      </a:r>
                      <a:r>
                        <a:rPr lang="en" sz="1000" b="1">
                          <a:solidFill>
                            <a:srgbClr val="FFFFFF"/>
                          </a:solidFill>
                        </a:rPr>
                        <a:t>USD</a:t>
                      </a:r>
                      <a:r>
                        <a:rPr lang="en" sz="10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50" marR="5150" marT="5150" marB="91425" anchor="b">
                    <a:solidFill>
                      <a:srgbClr val="00A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elle.com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00575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67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45.66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150" marR="5150" marT="5150" marB="91425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today.com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00575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73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34.25</a:t>
                      </a:r>
                      <a:endParaRPr/>
                    </a:p>
                  </a:txBody>
                  <a:tcPr marL="5150" marR="5150" marT="5150" marB="91425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gq.com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00575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86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22.83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150" marR="5150" marT="5150" marB="91425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teenvogue.com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00575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29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22.83</a:t>
                      </a:r>
                      <a:endParaRPr/>
                    </a:p>
                  </a:txBody>
                  <a:tcPr marL="5150" marR="5150" marT="5150" marB="91425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bustle.com</a:t>
                      </a:r>
                      <a:endParaRPr sz="1000"/>
                    </a:p>
                  </a:txBody>
                  <a:tcPr marL="100575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73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22.83</a:t>
                      </a:r>
                      <a:endParaRPr/>
                    </a:p>
                  </a:txBody>
                  <a:tcPr marL="5150" marR="5150" marT="5150" marB="91425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refinery29.com</a:t>
                      </a:r>
                      <a:endParaRPr sz="1000"/>
                    </a:p>
                  </a:txBody>
                  <a:tcPr marL="100575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50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22.83</a:t>
                      </a:r>
                      <a:endParaRPr/>
                    </a:p>
                  </a:txBody>
                  <a:tcPr marL="5150" marR="5150" marT="5150" marB="91425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thecut.com</a:t>
                      </a:r>
                      <a:endParaRPr sz="1000"/>
                    </a:p>
                  </a:txBody>
                  <a:tcPr marL="100575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39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22.83</a:t>
                      </a:r>
                      <a:endParaRPr/>
                    </a:p>
                  </a:txBody>
                  <a:tcPr marL="5150" marR="5150" marT="5150" marB="91425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reviewed.com</a:t>
                      </a:r>
                      <a:endParaRPr sz="1000"/>
                    </a:p>
                  </a:txBody>
                  <a:tcPr marL="100575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45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22.83</a:t>
                      </a:r>
                      <a:endParaRPr/>
                    </a:p>
                  </a:txBody>
                  <a:tcPr marL="5150" marR="5150" marT="5150" marB="91425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yahoo.com</a:t>
                      </a:r>
                      <a:endParaRPr sz="1000"/>
                    </a:p>
                  </a:txBody>
                  <a:tcPr marL="100575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54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22.83</a:t>
                      </a:r>
                      <a:endParaRPr/>
                    </a:p>
                  </a:txBody>
                  <a:tcPr marL="5150" marR="5150" marT="5150" marB="91425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manrepeller.com</a:t>
                      </a:r>
                      <a:endParaRPr sz="1000"/>
                    </a:p>
                  </a:txBody>
                  <a:tcPr marL="100575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32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50" marR="5150" marT="5150" marB="91425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11.41</a:t>
                      </a:r>
                      <a:endParaRPr/>
                    </a:p>
                  </a:txBody>
                  <a:tcPr marL="5150" marR="5150" marT="5150" marB="91425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332" name="Google Shape;1332;p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08578">
            <a:off x="5080365" y="4279063"/>
            <a:ext cx="1264693" cy="544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243"/>
          <p:cNvSpPr txBox="1">
            <a:spLocks noGrp="1"/>
          </p:cNvSpPr>
          <p:nvPr>
            <p:ph type="body" idx="1"/>
          </p:nvPr>
        </p:nvSpPr>
        <p:spPr>
          <a:xfrm>
            <a:off x="449275" y="1257900"/>
            <a:ext cx="6799200" cy="963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None/>
            </a:pPr>
            <a:r>
              <a:rPr lang="en" b="0">
                <a:latin typeface="Helvetica Neue"/>
                <a:ea typeface="Helvetica Neue"/>
                <a:cs typeface="Helvetica Neue"/>
                <a:sym typeface="Helvetica Neue"/>
              </a:rPr>
              <a:t>How to Optimize Your Program: Merchant Best Practices</a:t>
            </a:r>
            <a:endParaRPr b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44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344" name="Google Shape;1344;p244"/>
          <p:cNvSpPr txBox="1"/>
          <p:nvPr/>
        </p:nvSpPr>
        <p:spPr>
          <a:xfrm>
            <a:off x="292852" y="252411"/>
            <a:ext cx="2870100" cy="14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Arial"/>
              <a:buNone/>
            </a:pPr>
            <a:r>
              <a:rPr lang="en" sz="3100">
                <a:solidFill>
                  <a:schemeClr val="accent5"/>
                </a:solidFill>
              </a:rPr>
              <a:t>Set a </a:t>
            </a:r>
            <a:r>
              <a:rPr lang="en" sz="3100" b="1">
                <a:solidFill>
                  <a:schemeClr val="accent5"/>
                </a:solidFill>
              </a:rPr>
              <a:t>Competitive Base CPA</a:t>
            </a:r>
            <a:endParaRPr sz="3400" b="1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Google Shape;1345;p244"/>
          <p:cNvSpPr txBox="1"/>
          <p:nvPr/>
        </p:nvSpPr>
        <p:spPr>
          <a:xfrm>
            <a:off x="3394074" y="176202"/>
            <a:ext cx="17958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Arial"/>
              <a:buNone/>
            </a:pPr>
            <a:r>
              <a:rPr lang="en" sz="4000">
                <a:solidFill>
                  <a:schemeClr val="accent5"/>
                </a:solidFill>
              </a:rPr>
              <a:t>+</a:t>
            </a:r>
            <a:r>
              <a:rPr lang="en" sz="4000" b="1">
                <a:solidFill>
                  <a:schemeClr val="accent5"/>
                </a:solidFill>
              </a:rPr>
              <a:t>484%</a:t>
            </a:r>
            <a:endParaRPr sz="4000">
              <a:solidFill>
                <a:schemeClr val="accent5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Arial"/>
              <a:buNone/>
            </a:pPr>
            <a:endParaRPr sz="4000">
              <a:solidFill>
                <a:schemeClr val="accent5"/>
              </a:solidFill>
            </a:endParaRPr>
          </a:p>
        </p:txBody>
      </p:sp>
      <p:sp>
        <p:nvSpPr>
          <p:cNvPr id="1346" name="Google Shape;1346;p244"/>
          <p:cNvSpPr txBox="1"/>
          <p:nvPr/>
        </p:nvSpPr>
        <p:spPr>
          <a:xfrm>
            <a:off x="3394074" y="824274"/>
            <a:ext cx="1795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" sz="1800" b="1">
                <a:solidFill>
                  <a:schemeClr val="accent5"/>
                </a:solidFill>
              </a:rPr>
              <a:t>Clicks</a:t>
            </a: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Google Shape;1347;p244"/>
          <p:cNvSpPr txBox="1"/>
          <p:nvPr/>
        </p:nvSpPr>
        <p:spPr>
          <a:xfrm>
            <a:off x="5260304" y="176202"/>
            <a:ext cx="18156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Arial"/>
              <a:buNone/>
            </a:pPr>
            <a:r>
              <a:rPr lang="en" sz="4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" sz="4000" b="1">
                <a:solidFill>
                  <a:schemeClr val="accent5"/>
                </a:solidFill>
              </a:rPr>
              <a:t>247</a:t>
            </a:r>
            <a:r>
              <a:rPr lang="en" sz="4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sz="40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8" name="Google Shape;1348;p244"/>
          <p:cNvSpPr txBox="1"/>
          <p:nvPr/>
        </p:nvSpPr>
        <p:spPr>
          <a:xfrm>
            <a:off x="7119612" y="176202"/>
            <a:ext cx="17958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Arial"/>
              <a:buNone/>
            </a:pPr>
            <a:r>
              <a:rPr lang="en" sz="4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" sz="4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4000" b="1">
                <a:solidFill>
                  <a:schemeClr val="accent5"/>
                </a:solidFill>
              </a:rPr>
              <a:t>43</a:t>
            </a:r>
            <a:r>
              <a:rPr lang="en" sz="4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sz="40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p244"/>
          <p:cNvSpPr txBox="1"/>
          <p:nvPr/>
        </p:nvSpPr>
        <p:spPr>
          <a:xfrm>
            <a:off x="5270199" y="817649"/>
            <a:ext cx="1795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" sz="1800" b="1">
                <a:solidFill>
                  <a:schemeClr val="accent5"/>
                </a:solidFill>
              </a:rPr>
              <a:t>Sales</a:t>
            </a: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0" name="Google Shape;1350;p244"/>
          <p:cNvSpPr txBox="1"/>
          <p:nvPr/>
        </p:nvSpPr>
        <p:spPr>
          <a:xfrm>
            <a:off x="7119599" y="824274"/>
            <a:ext cx="1795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" sz="1800" b="1">
                <a:solidFill>
                  <a:schemeClr val="accent5"/>
                </a:solidFill>
              </a:rPr>
              <a:t>Order Value</a:t>
            </a: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1" name="Google Shape;1351;p244"/>
          <p:cNvSpPr txBox="1"/>
          <p:nvPr/>
        </p:nvSpPr>
        <p:spPr>
          <a:xfrm>
            <a:off x="4958925" y="3444575"/>
            <a:ext cx="1918500" cy="11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Many publishers featured the brand in their editorial content and directed their readers to the retailer site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352" name="Google Shape;1352;p244"/>
          <p:cNvSpPr txBox="1"/>
          <p:nvPr/>
        </p:nvSpPr>
        <p:spPr>
          <a:xfrm>
            <a:off x="2843800" y="3443996"/>
            <a:ext cx="18333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The retailer increased their base CPA from </a:t>
            </a:r>
            <a:r>
              <a:rPr lang="en" sz="1300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15%</a:t>
            </a:r>
            <a:r>
              <a:rPr lang="en" sz="1200">
                <a:solidFill>
                  <a:schemeClr val="dk1"/>
                </a:solidFill>
              </a:rPr>
              <a:t> to </a:t>
            </a:r>
            <a:r>
              <a:rPr lang="en" sz="1300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24%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353" name="Google Shape;1353;p244"/>
          <p:cNvSpPr txBox="1"/>
          <p:nvPr/>
        </p:nvSpPr>
        <p:spPr>
          <a:xfrm>
            <a:off x="606425" y="3444000"/>
            <a:ext cx="1803600" cy="1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Leading </a:t>
            </a:r>
            <a:r>
              <a:rPr lang="en" sz="1200">
                <a:solidFill>
                  <a:schemeClr val="dk1"/>
                </a:solidFill>
              </a:rPr>
              <a:t>US bedding retailer</a:t>
            </a: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wanted </a:t>
            </a:r>
            <a:r>
              <a:rPr lang="en" sz="1200">
                <a:solidFill>
                  <a:schemeClr val="dk1"/>
                </a:solidFill>
              </a:rPr>
              <a:t>increase their share of voice in editorial content and maximize sales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Google Shape;1354;p244"/>
          <p:cNvSpPr txBox="1"/>
          <p:nvPr/>
        </p:nvSpPr>
        <p:spPr>
          <a:xfrm>
            <a:off x="7336845" y="3356213"/>
            <a:ext cx="1555500" cy="13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The retailer saw significant incremental growth in their coverage and conversions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355" name="Google Shape;1355;p2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6150" y="2012203"/>
            <a:ext cx="839785" cy="1207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p2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6628" y="2158317"/>
            <a:ext cx="1117820" cy="958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p2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3283" y="2548129"/>
            <a:ext cx="893375" cy="29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2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43649" y="2548129"/>
            <a:ext cx="893375" cy="29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2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1145" y="2548129"/>
            <a:ext cx="893375" cy="29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2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100" y="2158325"/>
            <a:ext cx="1242146" cy="11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2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8950" y="2156378"/>
            <a:ext cx="1439052" cy="98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245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367" name="Google Shape;1367;p245"/>
          <p:cNvSpPr txBox="1"/>
          <p:nvPr/>
        </p:nvSpPr>
        <p:spPr>
          <a:xfrm>
            <a:off x="369052" y="404811"/>
            <a:ext cx="2870100" cy="14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Arial"/>
              <a:buNone/>
            </a:pPr>
            <a:r>
              <a:rPr lang="en" sz="3100">
                <a:solidFill>
                  <a:schemeClr val="accent2"/>
                </a:solidFill>
              </a:rPr>
              <a:t>Share </a:t>
            </a:r>
            <a:r>
              <a:rPr lang="en" sz="3100" b="1">
                <a:solidFill>
                  <a:schemeClr val="accent2"/>
                </a:solidFill>
              </a:rPr>
              <a:t>Promotions</a:t>
            </a:r>
            <a:endParaRPr sz="34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8" name="Google Shape;1368;p245"/>
          <p:cNvGrpSpPr/>
          <p:nvPr/>
        </p:nvGrpSpPr>
        <p:grpSpPr>
          <a:xfrm>
            <a:off x="579779" y="1875699"/>
            <a:ext cx="7984443" cy="2584148"/>
            <a:chOff x="334536" y="1875701"/>
            <a:chExt cx="8713787" cy="2820199"/>
          </a:xfrm>
        </p:grpSpPr>
        <p:pic>
          <p:nvPicPr>
            <p:cNvPr id="1369" name="Google Shape;1369;p24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295843">
              <a:off x="508225" y="2372152"/>
              <a:ext cx="1542841" cy="1238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0" name="Google Shape;1370;p24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39153" y="2219762"/>
              <a:ext cx="871462" cy="14444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1" name="Google Shape;1371;p2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04150" y="2199350"/>
              <a:ext cx="1890224" cy="1433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2" name="Google Shape;1372;p24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2179856">
              <a:off x="6984358" y="2375873"/>
              <a:ext cx="1987330" cy="9107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3" name="Google Shape;1373;p245"/>
            <p:cNvSpPr txBox="1"/>
            <p:nvPr/>
          </p:nvSpPr>
          <p:spPr>
            <a:xfrm>
              <a:off x="704950" y="3695700"/>
              <a:ext cx="1050000" cy="10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b="1">
                  <a:solidFill>
                    <a:schemeClr val="dk1"/>
                  </a:solidFill>
                </a:rPr>
                <a:t>Coupon</a:t>
              </a:r>
              <a:endParaRPr sz="1200" b="1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b="1"/>
                <a:t>8.53% CR</a:t>
              </a:r>
              <a:endParaRPr sz="1200" b="1"/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b="1"/>
                <a:t>$4.54 EPC</a:t>
              </a:r>
              <a:endParaRPr sz="1200" b="1"/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</a:rPr>
                <a:t>$53.28 AOV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1374" name="Google Shape;1374;p245"/>
            <p:cNvSpPr txBox="1"/>
            <p:nvPr/>
          </p:nvSpPr>
          <p:spPr>
            <a:xfrm>
              <a:off x="2857350" y="3606250"/>
              <a:ext cx="1384800" cy="5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245"/>
            <p:cNvSpPr txBox="1"/>
            <p:nvPr/>
          </p:nvSpPr>
          <p:spPr>
            <a:xfrm>
              <a:off x="3118375" y="3682450"/>
              <a:ext cx="1213500" cy="10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b="1">
                  <a:solidFill>
                    <a:schemeClr val="dk1"/>
                  </a:solidFill>
                </a:rPr>
                <a:t>Free Shipping</a:t>
              </a:r>
              <a:endParaRPr sz="1200" b="1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</a:rPr>
                <a:t>5.58% CR</a:t>
              </a:r>
              <a:endParaRPr sz="1200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</a:rPr>
                <a:t>$3.57 EPC</a:t>
              </a:r>
              <a:endParaRPr sz="1200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</a:rPr>
                <a:t>$64.07 AOV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1376" name="Google Shape;1376;p245"/>
            <p:cNvSpPr txBox="1"/>
            <p:nvPr/>
          </p:nvSpPr>
          <p:spPr>
            <a:xfrm>
              <a:off x="5225500" y="3695700"/>
              <a:ext cx="1213500" cy="10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b="1">
                  <a:solidFill>
                    <a:schemeClr val="dk1"/>
                  </a:solidFill>
                </a:rPr>
                <a:t>Hot Product</a:t>
              </a:r>
              <a:endParaRPr sz="1200" b="1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</a:rPr>
                <a:t>2.10% CR</a:t>
              </a:r>
              <a:endParaRPr sz="1200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</a:rPr>
                <a:t>$2.13 EPC</a:t>
              </a:r>
              <a:endParaRPr sz="1200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b="1"/>
                <a:t>$101.76 AOV</a:t>
              </a:r>
              <a:endParaRPr sz="1200"/>
            </a:p>
          </p:txBody>
        </p:sp>
        <p:sp>
          <p:nvSpPr>
            <p:cNvPr id="1377" name="Google Shape;1377;p245"/>
            <p:cNvSpPr txBox="1"/>
            <p:nvPr/>
          </p:nvSpPr>
          <p:spPr>
            <a:xfrm>
              <a:off x="7363975" y="3695700"/>
              <a:ext cx="1213500" cy="10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b="1">
                  <a:solidFill>
                    <a:schemeClr val="dk1"/>
                  </a:solidFill>
                </a:rPr>
                <a:t>Sale</a:t>
              </a:r>
              <a:endParaRPr sz="1200" b="1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</a:rPr>
                <a:t>4.05% CR</a:t>
              </a:r>
              <a:endParaRPr sz="1200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</a:rPr>
                <a:t>$3.50 EPC</a:t>
              </a:r>
              <a:endParaRPr sz="1200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</a:rPr>
                <a:t>$86.30 AOV</a:t>
              </a:r>
              <a:endParaRPr sz="1200">
                <a:solidFill>
                  <a:schemeClr val="dk1"/>
                </a:solidFill>
              </a:endParaRPr>
            </a:p>
          </p:txBody>
        </p:sp>
      </p:grpSp>
      <p:sp>
        <p:nvSpPr>
          <p:cNvPr id="1378" name="Google Shape;1378;p245"/>
          <p:cNvSpPr txBox="1"/>
          <p:nvPr/>
        </p:nvSpPr>
        <p:spPr>
          <a:xfrm>
            <a:off x="3929100" y="404800"/>
            <a:ext cx="4434300" cy="11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Publishers know which offers drive conversions for their audience 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 them a choice of promotions</a:t>
            </a:r>
            <a:endParaRPr sz="18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246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1384" name="Google Shape;1384;p246"/>
          <p:cNvSpPr txBox="1"/>
          <p:nvPr/>
        </p:nvSpPr>
        <p:spPr>
          <a:xfrm>
            <a:off x="369052" y="404812"/>
            <a:ext cx="2870100" cy="10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Arial"/>
              <a:buNone/>
            </a:pPr>
            <a:r>
              <a:rPr lang="en" sz="3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Spotlight:</a:t>
            </a:r>
            <a:br>
              <a:rPr lang="en" sz="3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1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Hot Product</a:t>
            </a:r>
            <a:endParaRPr sz="3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246"/>
          <p:cNvSpPr txBox="1"/>
          <p:nvPr/>
        </p:nvSpPr>
        <p:spPr>
          <a:xfrm>
            <a:off x="3319361" y="339502"/>
            <a:ext cx="18393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Arial"/>
              <a:buNone/>
            </a:pPr>
            <a:r>
              <a:rPr lang="en" sz="4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" sz="4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68%</a:t>
            </a:r>
            <a:endParaRPr sz="40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246"/>
          <p:cNvSpPr txBox="1"/>
          <p:nvPr/>
        </p:nvSpPr>
        <p:spPr>
          <a:xfrm>
            <a:off x="3519231" y="987574"/>
            <a:ext cx="14397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Traffic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246"/>
          <p:cNvSpPr txBox="1"/>
          <p:nvPr/>
        </p:nvSpPr>
        <p:spPr>
          <a:xfrm>
            <a:off x="5110877" y="3356213"/>
            <a:ext cx="1803600" cy="11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Multiple publishers wrote about the product and started generating sales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246"/>
          <p:cNvSpPr txBox="1"/>
          <p:nvPr/>
        </p:nvSpPr>
        <p:spPr>
          <a:xfrm>
            <a:off x="2843807" y="3356214"/>
            <a:ext cx="18333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Skimlinks promoted product and offer details to selected relevant publishers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246"/>
          <p:cNvSpPr txBox="1"/>
          <p:nvPr/>
        </p:nvSpPr>
        <p:spPr>
          <a:xfrm>
            <a:off x="611560" y="3356214"/>
            <a:ext cx="18036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Leading Retailer wanted to promote a new version of </a:t>
            </a:r>
            <a:r>
              <a:rPr lang="en">
                <a:solidFill>
                  <a:schemeClr val="dk1"/>
                </a:solidFill>
              </a:rPr>
              <a:t>sell-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 dress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246"/>
          <p:cNvSpPr txBox="1"/>
          <p:nvPr/>
        </p:nvSpPr>
        <p:spPr>
          <a:xfrm>
            <a:off x="7336845" y="3356213"/>
            <a:ext cx="1555500" cy="13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Impressive Q3 YOY growth figures for the merchants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246"/>
          <p:cNvSpPr txBox="1"/>
          <p:nvPr/>
        </p:nvSpPr>
        <p:spPr>
          <a:xfrm>
            <a:off x="5140854" y="339502"/>
            <a:ext cx="18156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Arial"/>
              <a:buNone/>
            </a:pPr>
            <a:r>
              <a:rPr lang="en" sz="4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" sz="4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145%</a:t>
            </a:r>
            <a:endParaRPr sz="40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246"/>
          <p:cNvSpPr txBox="1"/>
          <p:nvPr/>
        </p:nvSpPr>
        <p:spPr>
          <a:xfrm>
            <a:off x="5140855" y="987574"/>
            <a:ext cx="18156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Sales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246"/>
          <p:cNvSpPr txBox="1"/>
          <p:nvPr/>
        </p:nvSpPr>
        <p:spPr>
          <a:xfrm>
            <a:off x="7096562" y="339502"/>
            <a:ext cx="17958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Arial"/>
              <a:buNone/>
            </a:pPr>
            <a:r>
              <a:rPr lang="en" sz="4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" sz="4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224%</a:t>
            </a:r>
            <a:endParaRPr sz="40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246"/>
          <p:cNvSpPr txBox="1"/>
          <p:nvPr/>
        </p:nvSpPr>
        <p:spPr>
          <a:xfrm>
            <a:off x="7096562" y="987574"/>
            <a:ext cx="1795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Order Value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5" name="Google Shape;1395;p2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6150" y="2012203"/>
            <a:ext cx="839785" cy="1207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p2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6628" y="2310717"/>
            <a:ext cx="1117820" cy="958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p2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3283" y="2548129"/>
            <a:ext cx="893375" cy="29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p2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2249" y="2548129"/>
            <a:ext cx="893375" cy="29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2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4945" y="2548129"/>
            <a:ext cx="893375" cy="29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0" name="Google Shape;1400;p2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1560" y="2226031"/>
            <a:ext cx="1345454" cy="1130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p2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88980" y="1850519"/>
            <a:ext cx="1446173" cy="1429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247"/>
          <p:cNvSpPr txBox="1">
            <a:spLocks noGrp="1"/>
          </p:cNvSpPr>
          <p:nvPr>
            <p:ph type="body" idx="2"/>
          </p:nvPr>
        </p:nvSpPr>
        <p:spPr>
          <a:xfrm>
            <a:off x="369052" y="243387"/>
            <a:ext cx="2870100" cy="14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None/>
            </a:pPr>
            <a:r>
              <a:rPr lang="en" sz="3100" b="0"/>
              <a:t>Maximize on </a:t>
            </a:r>
            <a:r>
              <a:rPr lang="en" sz="3100"/>
              <a:t>Key Events</a:t>
            </a:r>
            <a:endParaRPr/>
          </a:p>
        </p:txBody>
      </p:sp>
      <p:sp>
        <p:nvSpPr>
          <p:cNvPr id="1407" name="Google Shape;1407;p247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1408" name="Google Shape;1408;p247"/>
          <p:cNvSpPr txBox="1"/>
          <p:nvPr/>
        </p:nvSpPr>
        <p:spPr>
          <a:xfrm>
            <a:off x="3929100" y="404800"/>
            <a:ext cx="4434300" cy="11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Tailor your promotions towards key e-commerce events and public holidays </a:t>
            </a:r>
            <a:endParaRPr sz="18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09" name="Google Shape;1409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439" y="2070542"/>
            <a:ext cx="2507686" cy="202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247"/>
          <p:cNvPicPr preferRelativeResize="0"/>
          <p:nvPr/>
        </p:nvPicPr>
        <p:blipFill rotWithShape="1">
          <a:blip r:embed="rId4">
            <a:alphaModFix/>
          </a:blip>
          <a:srcRect l="7835" r="12375"/>
          <a:stretch/>
        </p:blipFill>
        <p:spPr>
          <a:xfrm>
            <a:off x="6775611" y="1838076"/>
            <a:ext cx="2061556" cy="2305317"/>
          </a:xfrm>
          <a:prstGeom prst="rect">
            <a:avLst/>
          </a:prstGeom>
          <a:noFill/>
          <a:ln>
            <a:noFill/>
          </a:ln>
        </p:spPr>
      </p:pic>
      <p:sp>
        <p:nvSpPr>
          <p:cNvPr id="1411" name="Google Shape;1411;p247"/>
          <p:cNvSpPr txBox="1"/>
          <p:nvPr/>
        </p:nvSpPr>
        <p:spPr>
          <a:xfrm>
            <a:off x="672983" y="4045044"/>
            <a:ext cx="1775464" cy="246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Easter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p247"/>
          <p:cNvSpPr txBox="1"/>
          <p:nvPr/>
        </p:nvSpPr>
        <p:spPr>
          <a:xfrm>
            <a:off x="7004822" y="4045044"/>
            <a:ext cx="17754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Black Friday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3" name="Google Shape;1413;p2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2305" y="2354505"/>
            <a:ext cx="1610303" cy="1694391"/>
          </a:xfrm>
          <a:prstGeom prst="rect">
            <a:avLst/>
          </a:prstGeom>
          <a:noFill/>
          <a:ln>
            <a:noFill/>
          </a:ln>
        </p:spPr>
      </p:pic>
      <p:sp>
        <p:nvSpPr>
          <p:cNvPr id="1414" name="Google Shape;1414;p247"/>
          <p:cNvSpPr txBox="1"/>
          <p:nvPr/>
        </p:nvSpPr>
        <p:spPr>
          <a:xfrm>
            <a:off x="4779716" y="4045044"/>
            <a:ext cx="1775464" cy="246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Mother’s Day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5" name="Google Shape;1415;p2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6102" y="2438696"/>
            <a:ext cx="1929430" cy="1475713"/>
          </a:xfrm>
          <a:prstGeom prst="rect">
            <a:avLst/>
          </a:prstGeom>
          <a:noFill/>
          <a:ln>
            <a:noFill/>
          </a:ln>
        </p:spPr>
      </p:pic>
      <p:sp>
        <p:nvSpPr>
          <p:cNvPr id="1416" name="Google Shape;1416;p247"/>
          <p:cNvSpPr txBox="1"/>
          <p:nvPr/>
        </p:nvSpPr>
        <p:spPr>
          <a:xfrm>
            <a:off x="2650143" y="4045044"/>
            <a:ext cx="17754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Earth Day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7" name="Google Shape;1417;p247"/>
          <p:cNvPicPr preferRelativeResize="0"/>
          <p:nvPr/>
        </p:nvPicPr>
        <p:blipFill rotWithShape="1">
          <a:blip r:embed="rId7">
            <a:alphaModFix amt="29000"/>
          </a:blip>
          <a:srcRect/>
          <a:stretch/>
        </p:blipFill>
        <p:spPr>
          <a:xfrm>
            <a:off x="2575133" y="2163865"/>
            <a:ext cx="1907965" cy="173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247"/>
          <p:cNvPicPr preferRelativeResize="0"/>
          <p:nvPr/>
        </p:nvPicPr>
        <p:blipFill rotWithShape="1">
          <a:blip r:embed="rId7">
            <a:alphaModFix amt="29000"/>
          </a:blip>
          <a:srcRect/>
          <a:stretch/>
        </p:blipFill>
        <p:spPr>
          <a:xfrm>
            <a:off x="4713466" y="2163865"/>
            <a:ext cx="1907963" cy="1735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248"/>
          <p:cNvSpPr txBox="1">
            <a:spLocks noGrp="1"/>
          </p:cNvSpPr>
          <p:nvPr>
            <p:ph type="body" idx="1"/>
          </p:nvPr>
        </p:nvSpPr>
        <p:spPr>
          <a:xfrm>
            <a:off x="449238" y="1569551"/>
            <a:ext cx="8245500" cy="58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680"/>
              </a:spcBef>
              <a:spcAft>
                <a:spcPts val="0"/>
              </a:spcAft>
              <a:buNone/>
            </a:pPr>
            <a:r>
              <a:rPr lang="en"/>
              <a:t>Working with Skimlinks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249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SzPts val="3400"/>
              <a:buNone/>
            </a:pPr>
            <a:r>
              <a:rPr lang="en"/>
              <a:t>Skimlinks Merchant Programs</a:t>
            </a:r>
            <a:endParaRPr/>
          </a:p>
        </p:txBody>
      </p:sp>
      <p:sp>
        <p:nvSpPr>
          <p:cNvPr id="1431" name="Google Shape;1431;p249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pSp>
        <p:nvGrpSpPr>
          <p:cNvPr id="1432" name="Google Shape;1432;p249"/>
          <p:cNvGrpSpPr/>
          <p:nvPr/>
        </p:nvGrpSpPr>
        <p:grpSpPr>
          <a:xfrm>
            <a:off x="252412" y="1639743"/>
            <a:ext cx="2470250" cy="2491016"/>
            <a:chOff x="252412" y="1715943"/>
            <a:chExt cx="2470250" cy="2491016"/>
          </a:xfrm>
        </p:grpSpPr>
        <p:pic>
          <p:nvPicPr>
            <p:cNvPr id="1433" name="Google Shape;1433;p2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2412" y="1715943"/>
              <a:ext cx="2470250" cy="2491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4" name="Google Shape;1434;p249"/>
            <p:cNvSpPr txBox="1"/>
            <p:nvPr/>
          </p:nvSpPr>
          <p:spPr>
            <a:xfrm>
              <a:off x="579600" y="2706550"/>
              <a:ext cx="1839600" cy="58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Standard</a:t>
              </a: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5" name="Google Shape;1435;p249"/>
          <p:cNvGrpSpPr/>
          <p:nvPr/>
        </p:nvGrpSpPr>
        <p:grpSpPr>
          <a:xfrm>
            <a:off x="4268137" y="1622718"/>
            <a:ext cx="2470250" cy="2491016"/>
            <a:chOff x="4614112" y="1715943"/>
            <a:chExt cx="2470250" cy="2491016"/>
          </a:xfrm>
        </p:grpSpPr>
        <p:pic>
          <p:nvPicPr>
            <p:cNvPr id="1436" name="Google Shape;1436;p2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14112" y="1715943"/>
              <a:ext cx="2470250" cy="2491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7" name="Google Shape;1437;p249"/>
            <p:cNvSpPr txBox="1"/>
            <p:nvPr/>
          </p:nvSpPr>
          <p:spPr>
            <a:xfrm>
              <a:off x="5045525" y="2691675"/>
              <a:ext cx="1607400" cy="58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Managed</a:t>
              </a: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249"/>
          <p:cNvGrpSpPr/>
          <p:nvPr/>
        </p:nvGrpSpPr>
        <p:grpSpPr>
          <a:xfrm>
            <a:off x="6298548" y="1622748"/>
            <a:ext cx="2470202" cy="2490949"/>
            <a:chOff x="6765873" y="1598900"/>
            <a:chExt cx="2586328" cy="2608050"/>
          </a:xfrm>
        </p:grpSpPr>
        <p:pic>
          <p:nvPicPr>
            <p:cNvPr id="1439" name="Google Shape;1439;p2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65873" y="1598900"/>
              <a:ext cx="2586328" cy="2608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0" name="Google Shape;1440;p249"/>
            <p:cNvSpPr txBox="1"/>
            <p:nvPr/>
          </p:nvSpPr>
          <p:spPr>
            <a:xfrm>
              <a:off x="7302975" y="2698050"/>
              <a:ext cx="1607400" cy="52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Preferred</a:t>
              </a: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1" name="Google Shape;1441;p249"/>
          <p:cNvGrpSpPr/>
          <p:nvPr/>
        </p:nvGrpSpPr>
        <p:grpSpPr>
          <a:xfrm>
            <a:off x="2286999" y="1672812"/>
            <a:ext cx="2414887" cy="2435171"/>
            <a:chOff x="2419200" y="1675100"/>
            <a:chExt cx="2526826" cy="2548049"/>
          </a:xfrm>
        </p:grpSpPr>
        <p:pic>
          <p:nvPicPr>
            <p:cNvPr id="1442" name="Google Shape;1442;p2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19200" y="1675100"/>
              <a:ext cx="2526826" cy="25480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3" name="Google Shape;1443;p249"/>
            <p:cNvSpPr txBox="1"/>
            <p:nvPr/>
          </p:nvSpPr>
          <p:spPr>
            <a:xfrm>
              <a:off x="2888625" y="2706550"/>
              <a:ext cx="1607400" cy="58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Paid</a:t>
              </a: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232"/>
          <p:cNvSpPr txBox="1">
            <a:spLocks noGrp="1"/>
          </p:cNvSpPr>
          <p:nvPr>
            <p:ph type="body" idx="1"/>
          </p:nvPr>
        </p:nvSpPr>
        <p:spPr>
          <a:xfrm>
            <a:off x="373063" y="392113"/>
            <a:ext cx="8245500" cy="588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80"/>
              </a:spcBef>
              <a:spcAft>
                <a:spcPts val="0"/>
              </a:spcAft>
              <a:buNone/>
            </a:pPr>
            <a:r>
              <a:rPr lang="en"/>
              <a:t>Agenda </a:t>
            </a:r>
            <a:endParaRPr/>
          </a:p>
        </p:txBody>
      </p:sp>
      <p:sp>
        <p:nvSpPr>
          <p:cNvPr id="1198" name="Google Shape;1198;p232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1199" name="Google Shape;1199;p232"/>
          <p:cNvGrpSpPr/>
          <p:nvPr/>
        </p:nvGrpSpPr>
        <p:grpSpPr>
          <a:xfrm>
            <a:off x="408900" y="1419600"/>
            <a:ext cx="8240750" cy="2863800"/>
            <a:chOff x="408900" y="1419600"/>
            <a:chExt cx="8240750" cy="2863800"/>
          </a:xfrm>
        </p:grpSpPr>
        <p:sp>
          <p:nvSpPr>
            <p:cNvPr id="1200" name="Google Shape;1200;p232"/>
            <p:cNvSpPr txBox="1"/>
            <p:nvPr/>
          </p:nvSpPr>
          <p:spPr>
            <a:xfrm>
              <a:off x="841250" y="1419600"/>
              <a:ext cx="7808400" cy="286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Skimlinks Overview</a:t>
              </a:r>
              <a:endPara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How We Promote Merchants</a:t>
              </a:r>
              <a:endPara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Reporting Transparency</a:t>
              </a:r>
              <a:endPara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How to Optimize with Skimlinks</a:t>
              </a:r>
              <a:endPara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Skimlinks Merchant Programs</a:t>
              </a:r>
              <a:endPara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201" name="Google Shape;1201;p2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8900" y="1482450"/>
              <a:ext cx="405667" cy="36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2" name="Google Shape;1202;p2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8900" y="1900300"/>
              <a:ext cx="405667" cy="36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3" name="Google Shape;1203;p2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8900" y="2318150"/>
              <a:ext cx="405667" cy="36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4" name="Google Shape;1204;p2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8900" y="2736000"/>
              <a:ext cx="405667" cy="36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5" name="Google Shape;1205;p2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8900" y="3153850"/>
              <a:ext cx="405667" cy="365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250"/>
          <p:cNvSpPr txBox="1">
            <a:spLocks noGrp="1"/>
          </p:cNvSpPr>
          <p:nvPr>
            <p:ph type="body" idx="1"/>
          </p:nvPr>
        </p:nvSpPr>
        <p:spPr>
          <a:xfrm>
            <a:off x="3791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SzPts val="3400"/>
              <a:buNone/>
            </a:pPr>
            <a:r>
              <a:rPr lang="en"/>
              <a:t>Standard Merchant</a:t>
            </a:r>
            <a:endParaRPr/>
          </a:p>
        </p:txBody>
      </p:sp>
      <p:sp>
        <p:nvSpPr>
          <p:cNvPr id="1450" name="Google Shape;1450;p250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grpSp>
        <p:nvGrpSpPr>
          <p:cNvPr id="1451" name="Google Shape;1451;p250"/>
          <p:cNvGrpSpPr/>
          <p:nvPr/>
        </p:nvGrpSpPr>
        <p:grpSpPr>
          <a:xfrm>
            <a:off x="425362" y="1630968"/>
            <a:ext cx="2470250" cy="2491016"/>
            <a:chOff x="252412" y="1715943"/>
            <a:chExt cx="2470250" cy="2491016"/>
          </a:xfrm>
        </p:grpSpPr>
        <p:pic>
          <p:nvPicPr>
            <p:cNvPr id="1452" name="Google Shape;1452;p2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2412" y="1715943"/>
              <a:ext cx="2470250" cy="2491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3" name="Google Shape;1453;p250"/>
            <p:cNvSpPr txBox="1"/>
            <p:nvPr/>
          </p:nvSpPr>
          <p:spPr>
            <a:xfrm>
              <a:off x="579600" y="2706550"/>
              <a:ext cx="1839600" cy="58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Standard</a:t>
              </a: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54" name="Google Shape;1454;p250"/>
          <p:cNvSpPr txBox="1">
            <a:spLocks noGrp="1"/>
          </p:cNvSpPr>
          <p:nvPr>
            <p:ph type="body" idx="2"/>
          </p:nvPr>
        </p:nvSpPr>
        <p:spPr>
          <a:xfrm>
            <a:off x="3084875" y="1702800"/>
            <a:ext cx="5695500" cy="24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AA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Available to all merchants who work with an approved affiliate network.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55" name="Google Shape;1455;p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4875" y="2966700"/>
            <a:ext cx="405667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4875" y="2161350"/>
            <a:ext cx="405667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4875" y="3434900"/>
            <a:ext cx="405667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4875" y="3826900"/>
            <a:ext cx="405667" cy="3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9" name="Google Shape;1459;p250"/>
          <p:cNvSpPr txBox="1"/>
          <p:nvPr/>
        </p:nvSpPr>
        <p:spPr>
          <a:xfrm>
            <a:off x="3463800" y="3859625"/>
            <a:ext cx="30000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Online Support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0" name="Google Shape;1460;p250"/>
          <p:cNvSpPr txBox="1"/>
          <p:nvPr/>
        </p:nvSpPr>
        <p:spPr>
          <a:xfrm>
            <a:off x="3540000" y="3395900"/>
            <a:ext cx="440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Advertiser offers listed in the Skimlinks Publisher Hub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1" name="Google Shape;1461;p250"/>
          <p:cNvSpPr txBox="1"/>
          <p:nvPr/>
        </p:nvSpPr>
        <p:spPr>
          <a:xfrm>
            <a:off x="3443625" y="2951125"/>
            <a:ext cx="440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profile page in the Skimlinks Publisher Hub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2" name="Google Shape;1462;p250"/>
          <p:cNvSpPr txBox="1"/>
          <p:nvPr/>
        </p:nvSpPr>
        <p:spPr>
          <a:xfrm>
            <a:off x="3443625" y="2085150"/>
            <a:ext cx="44073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Monthly scheduled email reports, with performance by publisher domain. Metrics include clicks, sales, order value and conversion rate. 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63" name="Google Shape;1463;p2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">
            <a:off x="7586458" y="4043954"/>
            <a:ext cx="827660" cy="761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251"/>
          <p:cNvSpPr txBox="1">
            <a:spLocks noGrp="1"/>
          </p:cNvSpPr>
          <p:nvPr>
            <p:ph type="body" idx="1"/>
          </p:nvPr>
        </p:nvSpPr>
        <p:spPr>
          <a:xfrm>
            <a:off x="3791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SzPts val="3400"/>
              <a:buNone/>
            </a:pPr>
            <a:r>
              <a:rPr lang="en"/>
              <a:t>Paid Merchant</a:t>
            </a:r>
            <a:endParaRPr/>
          </a:p>
        </p:txBody>
      </p:sp>
      <p:sp>
        <p:nvSpPr>
          <p:cNvPr id="1470" name="Google Shape;1470;p251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1471" name="Google Shape;1471;p251"/>
          <p:cNvSpPr txBox="1"/>
          <p:nvPr/>
        </p:nvSpPr>
        <p:spPr>
          <a:xfrm>
            <a:off x="752550" y="2621575"/>
            <a:ext cx="1839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Standard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2" name="Google Shape;1472;p251"/>
          <p:cNvSpPr txBox="1">
            <a:spLocks noGrp="1"/>
          </p:cNvSpPr>
          <p:nvPr>
            <p:ph type="body" idx="2"/>
          </p:nvPr>
        </p:nvSpPr>
        <p:spPr>
          <a:xfrm>
            <a:off x="3084875" y="1626600"/>
            <a:ext cx="5695500" cy="78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AA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Available to merchants who pay $140 monthly payment per month for a minimum of 3 months. In addition to the Standard program benefits, merchants belonging to the paid program receive: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73" name="Google Shape;1473;p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875" y="2890500"/>
            <a:ext cx="405667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875" y="2542350"/>
            <a:ext cx="405667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Google Shape;1475;p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875" y="3282500"/>
            <a:ext cx="405667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875" y="3598300"/>
            <a:ext cx="405667" cy="3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Google Shape;1477;p251"/>
          <p:cNvSpPr txBox="1"/>
          <p:nvPr/>
        </p:nvSpPr>
        <p:spPr>
          <a:xfrm>
            <a:off x="3463800" y="3631025"/>
            <a:ext cx="30000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Weekly scheduled reports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8" name="Google Shape;1478;p251"/>
          <p:cNvSpPr txBox="1"/>
          <p:nvPr/>
        </p:nvSpPr>
        <p:spPr>
          <a:xfrm>
            <a:off x="3540000" y="3243500"/>
            <a:ext cx="440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Initial Commission rate recommendation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9" name="Google Shape;1479;p251"/>
          <p:cNvSpPr txBox="1"/>
          <p:nvPr/>
        </p:nvSpPr>
        <p:spPr>
          <a:xfrm>
            <a:off x="3443625" y="2874925"/>
            <a:ext cx="440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Higher ranking in publishers’ search results 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0" name="Google Shape;1480;p251"/>
          <p:cNvSpPr txBox="1"/>
          <p:nvPr/>
        </p:nvSpPr>
        <p:spPr>
          <a:xfrm>
            <a:off x="3443625" y="2542350"/>
            <a:ext cx="44073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Preferred Partner Status in the Publisher Hub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481" name="Google Shape;1481;p251"/>
          <p:cNvGrpSpPr/>
          <p:nvPr/>
        </p:nvGrpSpPr>
        <p:grpSpPr>
          <a:xfrm>
            <a:off x="406562" y="1680637"/>
            <a:ext cx="2414887" cy="2435171"/>
            <a:chOff x="2448171" y="1675100"/>
            <a:chExt cx="2526826" cy="2548049"/>
          </a:xfrm>
        </p:grpSpPr>
        <p:pic>
          <p:nvPicPr>
            <p:cNvPr id="1482" name="Google Shape;1482;p25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48171" y="1675100"/>
              <a:ext cx="2526826" cy="25480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3" name="Google Shape;1483;p251"/>
            <p:cNvSpPr txBox="1"/>
            <p:nvPr/>
          </p:nvSpPr>
          <p:spPr>
            <a:xfrm>
              <a:off x="2888625" y="2706550"/>
              <a:ext cx="1607400" cy="58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Paid</a:t>
              </a: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84" name="Google Shape;1484;p2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">
            <a:off x="7586449" y="3886202"/>
            <a:ext cx="999071" cy="91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2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">
            <a:off x="6758783" y="4043954"/>
            <a:ext cx="827660" cy="761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252"/>
          <p:cNvSpPr txBox="1">
            <a:spLocks noGrp="1"/>
          </p:cNvSpPr>
          <p:nvPr>
            <p:ph type="body" idx="1"/>
          </p:nvPr>
        </p:nvSpPr>
        <p:spPr>
          <a:xfrm>
            <a:off x="3791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SzPts val="3400"/>
              <a:buNone/>
            </a:pPr>
            <a:r>
              <a:rPr lang="en"/>
              <a:t>Managed Merchant</a:t>
            </a:r>
            <a:endParaRPr/>
          </a:p>
        </p:txBody>
      </p:sp>
      <p:sp>
        <p:nvSpPr>
          <p:cNvPr id="1492" name="Google Shape;1492;p252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1493" name="Google Shape;1493;p252"/>
          <p:cNvSpPr txBox="1"/>
          <p:nvPr/>
        </p:nvSpPr>
        <p:spPr>
          <a:xfrm>
            <a:off x="752550" y="2621575"/>
            <a:ext cx="1839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Standard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252"/>
          <p:cNvSpPr txBox="1">
            <a:spLocks noGrp="1"/>
          </p:cNvSpPr>
          <p:nvPr>
            <p:ph type="body" idx="2"/>
          </p:nvPr>
        </p:nvSpPr>
        <p:spPr>
          <a:xfrm>
            <a:off x="3084875" y="1626600"/>
            <a:ext cx="5695500" cy="77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AA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Available to merchants who pay $1,500 monthly payment per month for a minimum of 3 months. In addition to the Standard and Paid program benefits, merchants belonging to the paid program receive: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95" name="Google Shape;1495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875" y="2890500"/>
            <a:ext cx="405667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6" name="Google Shape;1496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875" y="2542350"/>
            <a:ext cx="405667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875" y="3282500"/>
            <a:ext cx="405667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8" name="Google Shape;1498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875" y="3598300"/>
            <a:ext cx="405667" cy="3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9" name="Google Shape;1499;p252"/>
          <p:cNvSpPr txBox="1"/>
          <p:nvPr/>
        </p:nvSpPr>
        <p:spPr>
          <a:xfrm>
            <a:off x="3463800" y="3631025"/>
            <a:ext cx="30000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Publisher introductions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0" name="Google Shape;1500;p252"/>
          <p:cNvSpPr txBox="1"/>
          <p:nvPr/>
        </p:nvSpPr>
        <p:spPr>
          <a:xfrm>
            <a:off x="3540000" y="3243500"/>
            <a:ext cx="440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Offers promoted to publishers directly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1" name="Google Shape;1501;p252"/>
          <p:cNvSpPr txBox="1"/>
          <p:nvPr/>
        </p:nvSpPr>
        <p:spPr>
          <a:xfrm>
            <a:off x="3443625" y="2874925"/>
            <a:ext cx="440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Exclusive Rates with publishers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2" name="Google Shape;1502;p252"/>
          <p:cNvSpPr txBox="1"/>
          <p:nvPr/>
        </p:nvSpPr>
        <p:spPr>
          <a:xfrm>
            <a:off x="3443625" y="2542350"/>
            <a:ext cx="44073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Dedicated Skimlinks Account Manager 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503" name="Google Shape;1503;p252"/>
          <p:cNvGrpSpPr/>
          <p:nvPr/>
        </p:nvGrpSpPr>
        <p:grpSpPr>
          <a:xfrm>
            <a:off x="437237" y="1626593"/>
            <a:ext cx="2470250" cy="2491016"/>
            <a:chOff x="4614112" y="1715943"/>
            <a:chExt cx="2470250" cy="2491016"/>
          </a:xfrm>
        </p:grpSpPr>
        <p:pic>
          <p:nvPicPr>
            <p:cNvPr id="1504" name="Google Shape;1504;p25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14112" y="1715943"/>
              <a:ext cx="2470250" cy="2491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5" name="Google Shape;1505;p252"/>
            <p:cNvSpPr txBox="1"/>
            <p:nvPr/>
          </p:nvSpPr>
          <p:spPr>
            <a:xfrm>
              <a:off x="5045525" y="2691675"/>
              <a:ext cx="1607400" cy="58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Managed</a:t>
              </a: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06" name="Google Shape;1506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875" y="4022650"/>
            <a:ext cx="405667" cy="3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252"/>
          <p:cNvSpPr txBox="1"/>
          <p:nvPr/>
        </p:nvSpPr>
        <p:spPr>
          <a:xfrm>
            <a:off x="3463800" y="4055375"/>
            <a:ext cx="30000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Performance Review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08" name="Google Shape;1508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875" y="4370800"/>
            <a:ext cx="405667" cy="3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252"/>
          <p:cNvSpPr txBox="1"/>
          <p:nvPr/>
        </p:nvSpPr>
        <p:spPr>
          <a:xfrm>
            <a:off x="3463800" y="4403525"/>
            <a:ext cx="30000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Competitor Benchmarking Data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10" name="Google Shape;1510;p2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">
            <a:off x="7717875" y="3838516"/>
            <a:ext cx="1050874" cy="96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2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">
            <a:off x="6845074" y="3942727"/>
            <a:ext cx="937656" cy="862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2" name="Google Shape;1512;p2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">
            <a:off x="6059933" y="4043954"/>
            <a:ext cx="827660" cy="761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253"/>
          <p:cNvSpPr txBox="1">
            <a:spLocks noGrp="1"/>
          </p:cNvSpPr>
          <p:nvPr>
            <p:ph type="body" idx="1"/>
          </p:nvPr>
        </p:nvSpPr>
        <p:spPr>
          <a:xfrm>
            <a:off x="3791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SzPts val="3400"/>
              <a:buNone/>
            </a:pPr>
            <a:r>
              <a:rPr lang="en"/>
              <a:t>Preferred Merchant</a:t>
            </a:r>
            <a:endParaRPr/>
          </a:p>
        </p:txBody>
      </p:sp>
      <p:sp>
        <p:nvSpPr>
          <p:cNvPr id="1519" name="Google Shape;1519;p253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1520" name="Google Shape;1520;p253"/>
          <p:cNvSpPr txBox="1"/>
          <p:nvPr/>
        </p:nvSpPr>
        <p:spPr>
          <a:xfrm>
            <a:off x="752550" y="2621575"/>
            <a:ext cx="1839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Standard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253"/>
          <p:cNvSpPr txBox="1">
            <a:spLocks noGrp="1"/>
          </p:cNvSpPr>
          <p:nvPr>
            <p:ph type="body" idx="2"/>
          </p:nvPr>
        </p:nvSpPr>
        <p:spPr>
          <a:xfrm>
            <a:off x="3084875" y="1626600"/>
            <a:ext cx="5826300" cy="77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AA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Available to merchants who increase their base CPA by a minimum of 50%. In addition to the Standard, Paid and Managed program benefits, merchants belonging to the Preferred program receive: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22" name="Google Shape;1522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875" y="2890500"/>
            <a:ext cx="405667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Google Shape;1523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875" y="2542350"/>
            <a:ext cx="405667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4" name="Google Shape;1524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875" y="3282500"/>
            <a:ext cx="405667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875" y="3598300"/>
            <a:ext cx="405667" cy="3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6" name="Google Shape;1526;p253"/>
          <p:cNvSpPr txBox="1"/>
          <p:nvPr/>
        </p:nvSpPr>
        <p:spPr>
          <a:xfrm>
            <a:off x="3463800" y="3631025"/>
            <a:ext cx="30000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On-demand reporting and insights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7" name="Google Shape;1527;p253"/>
          <p:cNvSpPr txBox="1"/>
          <p:nvPr/>
        </p:nvSpPr>
        <p:spPr>
          <a:xfrm>
            <a:off x="3540000" y="3243500"/>
            <a:ext cx="440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Publisher profile access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8" name="Google Shape;1528;p253"/>
          <p:cNvSpPr txBox="1"/>
          <p:nvPr/>
        </p:nvSpPr>
        <p:spPr>
          <a:xfrm>
            <a:off x="3443625" y="2874925"/>
            <a:ext cx="440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Invitations to networking events and publisher days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9" name="Google Shape;1529;p253"/>
          <p:cNvSpPr txBox="1"/>
          <p:nvPr/>
        </p:nvSpPr>
        <p:spPr>
          <a:xfrm>
            <a:off x="3443625" y="2542350"/>
            <a:ext cx="44073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Preferred Publisher Status in Skimlinks Publisher Hub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530" name="Google Shape;1530;p253"/>
          <p:cNvGrpSpPr/>
          <p:nvPr/>
        </p:nvGrpSpPr>
        <p:grpSpPr>
          <a:xfrm>
            <a:off x="508223" y="1736648"/>
            <a:ext cx="2470202" cy="2490949"/>
            <a:chOff x="6765873" y="1598900"/>
            <a:chExt cx="2586328" cy="2608050"/>
          </a:xfrm>
        </p:grpSpPr>
        <p:pic>
          <p:nvPicPr>
            <p:cNvPr id="1531" name="Google Shape;1531;p2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65873" y="1598900"/>
              <a:ext cx="2586328" cy="2608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2" name="Google Shape;1532;p253"/>
            <p:cNvSpPr txBox="1"/>
            <p:nvPr/>
          </p:nvSpPr>
          <p:spPr>
            <a:xfrm>
              <a:off x="7302975" y="2698050"/>
              <a:ext cx="1607400" cy="52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Preferred</a:t>
              </a: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33" name="Google Shape;1533;p2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">
            <a:off x="6805050" y="3838516"/>
            <a:ext cx="1050874" cy="96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2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">
            <a:off x="5967299" y="3942727"/>
            <a:ext cx="937656" cy="862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p2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">
            <a:off x="5182158" y="4043954"/>
            <a:ext cx="827660" cy="76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">
            <a:off x="7717875" y="3707442"/>
            <a:ext cx="1193300" cy="1098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254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SzPts val="3400"/>
              <a:buNone/>
            </a:pPr>
            <a:r>
              <a:rPr lang="en"/>
              <a:t>Resources for all Merchants</a:t>
            </a:r>
            <a:endParaRPr/>
          </a:p>
        </p:txBody>
      </p:sp>
      <p:sp>
        <p:nvSpPr>
          <p:cNvPr id="1543" name="Google Shape;1543;p254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grpSp>
        <p:nvGrpSpPr>
          <p:cNvPr id="1544" name="Google Shape;1544;p254"/>
          <p:cNvGrpSpPr/>
          <p:nvPr/>
        </p:nvGrpSpPr>
        <p:grpSpPr>
          <a:xfrm>
            <a:off x="573014" y="1487409"/>
            <a:ext cx="2031417" cy="3160343"/>
            <a:chOff x="519652" y="1161005"/>
            <a:chExt cx="2267713" cy="3425846"/>
          </a:xfrm>
        </p:grpSpPr>
        <p:pic>
          <p:nvPicPr>
            <p:cNvPr id="1545" name="Google Shape;1545;p254" descr="A screenshot of a cell phone&#10;&#10;Description automatically generated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b="58698"/>
            <a:stretch/>
          </p:blipFill>
          <p:spPr>
            <a:xfrm>
              <a:off x="519652" y="1576423"/>
              <a:ext cx="2267713" cy="3010428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410"/>
                </a:srgbClr>
              </a:outerShdw>
            </a:effectLst>
          </p:spPr>
        </p:pic>
        <p:sp>
          <p:nvSpPr>
            <p:cNvPr id="1546" name="Google Shape;1546;p254"/>
            <p:cNvSpPr txBox="1"/>
            <p:nvPr/>
          </p:nvSpPr>
          <p:spPr>
            <a:xfrm>
              <a:off x="547170" y="1161005"/>
              <a:ext cx="2240100" cy="31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Getting Started Guide</a:t>
              </a:r>
              <a:endPara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7" name="Google Shape;1547;p254"/>
          <p:cNvGrpSpPr/>
          <p:nvPr/>
        </p:nvGrpSpPr>
        <p:grpSpPr>
          <a:xfrm>
            <a:off x="3518181" y="1487409"/>
            <a:ext cx="2031416" cy="3160340"/>
            <a:chOff x="3464876" y="1161005"/>
            <a:chExt cx="2267711" cy="3425843"/>
          </a:xfrm>
        </p:grpSpPr>
        <p:pic>
          <p:nvPicPr>
            <p:cNvPr id="1548" name="Google Shape;1548;p254" descr="A screenshot of a cell phone&#10;&#10;Description automatically generated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64876" y="1576423"/>
              <a:ext cx="2267711" cy="3010425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410"/>
                </a:srgbClr>
              </a:outerShdw>
            </a:effectLst>
          </p:spPr>
        </p:pic>
        <p:sp>
          <p:nvSpPr>
            <p:cNvPr id="1549" name="Google Shape;1549;p254"/>
            <p:cNvSpPr txBox="1"/>
            <p:nvPr/>
          </p:nvSpPr>
          <p:spPr>
            <a:xfrm>
              <a:off x="3478635" y="1161005"/>
              <a:ext cx="2240100" cy="31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Help Center</a:t>
              </a:r>
              <a:endPara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0" name="Google Shape;1550;p254"/>
          <p:cNvGrpSpPr/>
          <p:nvPr/>
        </p:nvGrpSpPr>
        <p:grpSpPr>
          <a:xfrm>
            <a:off x="6463318" y="1487409"/>
            <a:ext cx="2031139" cy="3160342"/>
            <a:chOff x="6410101" y="1161005"/>
            <a:chExt cx="2267402" cy="3425845"/>
          </a:xfrm>
        </p:grpSpPr>
        <p:pic>
          <p:nvPicPr>
            <p:cNvPr id="1551" name="Google Shape;1551;p254" descr="A screenshot of a cell phone&#10;&#10;Description automatically generated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 b="41472"/>
            <a:stretch/>
          </p:blipFill>
          <p:spPr>
            <a:xfrm>
              <a:off x="6410101" y="1576423"/>
              <a:ext cx="2267402" cy="3010427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410"/>
                </a:srgbClr>
              </a:outerShdw>
            </a:effectLst>
          </p:spPr>
        </p:pic>
        <p:sp>
          <p:nvSpPr>
            <p:cNvPr id="1552" name="Google Shape;1552;p254"/>
            <p:cNvSpPr txBox="1"/>
            <p:nvPr/>
          </p:nvSpPr>
          <p:spPr>
            <a:xfrm>
              <a:off x="6437308" y="1161005"/>
              <a:ext cx="2240100" cy="31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Merchant Request Form</a:t>
              </a:r>
              <a:endPara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5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SzPts val="3400"/>
              <a:buNone/>
            </a:pPr>
            <a:r>
              <a:rPr lang="en"/>
              <a:t>Rules of Engagement</a:t>
            </a:r>
            <a:endParaRPr/>
          </a:p>
        </p:txBody>
      </p:sp>
      <p:sp>
        <p:nvSpPr>
          <p:cNvPr id="1559" name="Google Shape;1559;p255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graphicFrame>
        <p:nvGraphicFramePr>
          <p:cNvPr id="1560" name="Google Shape;1560;p255"/>
          <p:cNvGraphicFramePr/>
          <p:nvPr/>
        </p:nvGraphicFramePr>
        <p:xfrm>
          <a:off x="465112" y="158724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{1AAC755A-2956-45E2-9CFB-5BE4212A5934}</a:tableStyleId>
              </a:tblPr>
              <a:tblGrid>
                <a:gridCol w="117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0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0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0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0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0250"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RESOURCES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b="1" u="none" strike="noStrike" cap="none">
                          <a:solidFill>
                            <a:srgbClr val="091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b="1" u="none" strike="noStrike" cap="none">
                          <a:solidFill>
                            <a:srgbClr val="091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PAID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b="1" u="none" strike="noStrike" cap="none">
                          <a:solidFill>
                            <a:srgbClr val="091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MANAGED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b="1" u="none" strike="noStrike" cap="none">
                          <a:solidFill>
                            <a:srgbClr val="091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PREFERRED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650"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CONDITIONS TO JOIN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strike="noStrike" cap="none">
                          <a:solidFill>
                            <a:srgbClr val="091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Open to all merchants who work with an approved affiliate network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$140/£99/€110 payment</a:t>
                      </a:r>
                      <a:endParaRPr/>
                    </a:p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per month for a minimum of 3 months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Generate &gt;£1,000/$1,500 commission per month from Editorial Content for 3 </a:t>
                      </a:r>
                      <a:br>
                        <a:rPr lang="en" sz="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" sz="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consecutive months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Generate &gt;£1,000/$1,500 commission per month from Editorial Content for 3 </a:t>
                      </a:r>
                      <a:br>
                        <a:rPr lang="en" sz="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" sz="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consecutive months</a:t>
                      </a:r>
                      <a:endParaRPr/>
                    </a:p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AND</a:t>
                      </a:r>
                      <a:endParaRPr/>
                    </a:p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Increase base rate by a minimum of 50%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650"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PROMOTIONAL OFFERS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sng" strike="noStrike" cap="none">
                          <a:solidFill>
                            <a:srgbClr val="0052CC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3"/>
                        </a:rPr>
                        <a:t>http://skimlinks.com/offer-form</a:t>
                      </a:r>
                      <a:endParaRPr sz="800" u="none" strike="noStrike" cap="none">
                        <a:solidFill>
                          <a:srgbClr val="091E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sng" strike="noStrike" cap="none">
                          <a:solidFill>
                            <a:srgbClr val="0052CC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4"/>
                        </a:rPr>
                        <a:t>http://skimlinks.com/featured-offer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sng" strike="noStrike" cap="none">
                          <a:solidFill>
                            <a:srgbClr val="0052CC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3"/>
                        </a:rPr>
                        <a:t>http://skimlinks.com/offer-form</a:t>
                      </a:r>
                      <a:endParaRPr sz="800" u="none" strike="noStrike" cap="none">
                        <a:solidFill>
                          <a:srgbClr val="091E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 send directly to your Merchant Manager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sng" strike="noStrike" cap="none">
                          <a:solidFill>
                            <a:srgbClr val="0052CC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3"/>
                        </a:rPr>
                        <a:t>http://skimlinks.com/offer-form</a:t>
                      </a:r>
                      <a:endParaRPr sz="800" u="none" strike="noStrike" cap="none">
                        <a:solidFill>
                          <a:srgbClr val="091E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 send directly to your Merchant Manager</a:t>
                      </a:r>
                      <a:endParaRPr sz="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650"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ENGAGE WITH TEAM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sng" strike="noStrike" cap="none">
                          <a:solidFill>
                            <a:srgbClr val="0052CC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5"/>
                        </a:rPr>
                        <a:t>http://skimlinks.com/merchant-request</a:t>
                      </a:r>
                      <a:endParaRPr sz="800" u="none" strike="noStrike" cap="none">
                        <a:solidFill>
                          <a:srgbClr val="091E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sng" strike="noStrike" cap="none">
                          <a:solidFill>
                            <a:srgbClr val="0052CC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5"/>
                        </a:rPr>
                        <a:t>http://skimlinks.com/merchant-request</a:t>
                      </a:r>
                      <a:endParaRPr sz="800" u="none" strike="noStrike" cap="none">
                        <a:solidFill>
                          <a:srgbClr val="091E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Send directly to your Merchant Manager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Send directly to your Merchant Manager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650"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GETTING STARTED GUIDE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3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sng" strike="noStrike" cap="none">
                          <a:solidFill>
                            <a:schemeClr val="hlink"/>
                          </a:solidFill>
                          <a:hlinkClick r:id="rId6"/>
                        </a:rPr>
                        <a:t>https://skimlinks.com/resource/getting-started-for-merchants/</a:t>
                      </a:r>
                      <a:endParaRPr sz="800" u="none" strike="noStrike" cap="none">
                        <a:solidFill>
                          <a:srgbClr val="091E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650"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HELP CENTER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3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sng" strike="noStrike" cap="none">
                          <a:solidFill>
                            <a:srgbClr val="0052CC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7"/>
                        </a:rPr>
                        <a:t>https://support.skimlinks.com/</a:t>
                      </a:r>
                      <a:endParaRPr sz="800" u="none" strike="noStrike" cap="none">
                        <a:solidFill>
                          <a:srgbClr val="091E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BD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256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1566" name="Google Shape;1566;p256"/>
          <p:cNvPicPr preferRelativeResize="0"/>
          <p:nvPr/>
        </p:nvPicPr>
        <p:blipFill rotWithShape="1">
          <a:blip r:embed="rId3">
            <a:alphaModFix amt="29000"/>
          </a:blip>
          <a:srcRect/>
          <a:stretch/>
        </p:blipFill>
        <p:spPr>
          <a:xfrm>
            <a:off x="3587198" y="1881551"/>
            <a:ext cx="1938199" cy="176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7" name="Google Shape;1567;p256"/>
          <p:cNvPicPr preferRelativeResize="0"/>
          <p:nvPr/>
        </p:nvPicPr>
        <p:blipFill rotWithShape="1">
          <a:blip r:embed="rId3">
            <a:alphaModFix amt="29000"/>
          </a:blip>
          <a:srcRect/>
          <a:stretch/>
        </p:blipFill>
        <p:spPr>
          <a:xfrm>
            <a:off x="6488660" y="1881551"/>
            <a:ext cx="1938199" cy="176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8" name="Google Shape;1568;p256"/>
          <p:cNvPicPr preferRelativeResize="0"/>
          <p:nvPr/>
        </p:nvPicPr>
        <p:blipFill rotWithShape="1">
          <a:blip r:embed="rId3">
            <a:alphaModFix amt="29000"/>
          </a:blip>
          <a:srcRect/>
          <a:stretch/>
        </p:blipFill>
        <p:spPr>
          <a:xfrm>
            <a:off x="597813" y="1881551"/>
            <a:ext cx="1938199" cy="1762515"/>
          </a:xfrm>
          <a:prstGeom prst="rect">
            <a:avLst/>
          </a:prstGeom>
          <a:noFill/>
          <a:ln>
            <a:noFill/>
          </a:ln>
        </p:spPr>
      </p:pic>
      <p:sp>
        <p:nvSpPr>
          <p:cNvPr id="1569" name="Google Shape;1569;p256"/>
          <p:cNvSpPr/>
          <p:nvPr/>
        </p:nvSpPr>
        <p:spPr>
          <a:xfrm>
            <a:off x="404777" y="3853629"/>
            <a:ext cx="2373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Check your merchant status with Skimlinks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0" name="Google Shape;1570;p256"/>
          <p:cNvSpPr/>
          <p:nvPr/>
        </p:nvSpPr>
        <p:spPr>
          <a:xfrm>
            <a:off x="3073593" y="3853629"/>
            <a:ext cx="27804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Take steps to start increasing your exposure with Publishers</a:t>
            </a: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256"/>
          <p:cNvSpPr/>
          <p:nvPr/>
        </p:nvSpPr>
        <p:spPr>
          <a:xfrm>
            <a:off x="6296142" y="3853629"/>
            <a:ext cx="240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Continually review CPA, Offers, Deals, Hot Products</a:t>
            </a: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2" name="Google Shape;1572;p2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0717" y="1770263"/>
            <a:ext cx="1522652" cy="1656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Google Shape;1573;p2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735" y="1770263"/>
            <a:ext cx="2182182" cy="165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4" name="Google Shape;1574;p2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719483">
            <a:off x="6682711" y="1619265"/>
            <a:ext cx="1355843" cy="1958439"/>
          </a:xfrm>
          <a:prstGeom prst="rect">
            <a:avLst/>
          </a:prstGeom>
          <a:noFill/>
          <a:ln>
            <a:noFill/>
          </a:ln>
        </p:spPr>
      </p:pic>
      <p:sp>
        <p:nvSpPr>
          <p:cNvPr id="1575" name="Google Shape;1575;p256"/>
          <p:cNvSpPr txBox="1"/>
          <p:nvPr/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en"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Three key actions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257"/>
          <p:cNvSpPr txBox="1">
            <a:spLocks noGrp="1"/>
          </p:cNvSpPr>
          <p:nvPr>
            <p:ph type="sldNum" idx="12"/>
          </p:nvPr>
        </p:nvSpPr>
        <p:spPr>
          <a:xfrm>
            <a:off x="6793393" y="555466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1582" name="Google Shape;1582;p257"/>
          <p:cNvSpPr txBox="1">
            <a:spLocks noGrp="1"/>
          </p:cNvSpPr>
          <p:nvPr>
            <p:ph type="body" idx="1"/>
          </p:nvPr>
        </p:nvSpPr>
        <p:spPr>
          <a:xfrm>
            <a:off x="554650" y="1095187"/>
            <a:ext cx="8245500" cy="130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Reach Leading Content Publishers </a:t>
            </a:r>
            <a:endParaRPr sz="34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Skimlinks</a:t>
            </a:r>
            <a:endParaRPr sz="34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3" name="Google Shape;1583;p257"/>
          <p:cNvSpPr txBox="1">
            <a:spLocks noGrp="1"/>
          </p:cNvSpPr>
          <p:nvPr>
            <p:ph type="body" idx="1"/>
          </p:nvPr>
        </p:nvSpPr>
        <p:spPr>
          <a:xfrm>
            <a:off x="554650" y="2630275"/>
            <a:ext cx="4387200" cy="53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Pepperjam Digital Partner Day</a:t>
            </a:r>
            <a:endParaRPr sz="24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March 25 2020</a:t>
            </a:r>
            <a:endParaRPr sz="24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233"/>
          <p:cNvSpPr txBox="1">
            <a:spLocks noGrp="1"/>
          </p:cNvSpPr>
          <p:nvPr>
            <p:ph type="body" idx="1"/>
          </p:nvPr>
        </p:nvSpPr>
        <p:spPr>
          <a:xfrm>
            <a:off x="44926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680"/>
              </a:spcBef>
              <a:spcAft>
                <a:spcPts val="0"/>
              </a:spcAft>
              <a:buSzPts val="3400"/>
              <a:buNone/>
            </a:pPr>
            <a:r>
              <a:rPr lang="en" sz="3000"/>
              <a:t>Who We Are</a:t>
            </a:r>
            <a:endParaRPr sz="3000"/>
          </a:p>
        </p:txBody>
      </p:sp>
      <p:sp>
        <p:nvSpPr>
          <p:cNvPr id="1212" name="Google Shape;1212;p233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213" name="Google Shape;1213;p233"/>
          <p:cNvSpPr txBox="1">
            <a:spLocks noGrp="1"/>
          </p:cNvSpPr>
          <p:nvPr>
            <p:ph type="body" idx="1"/>
          </p:nvPr>
        </p:nvSpPr>
        <p:spPr>
          <a:xfrm>
            <a:off x="468576" y="3888186"/>
            <a:ext cx="22050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</a:pPr>
            <a:r>
              <a:rPr lang="en" sz="1200" b="0">
                <a:solidFill>
                  <a:schemeClr val="dk1"/>
                </a:solidFill>
              </a:rPr>
              <a:t>60,000 publishers, including 54% of the top 100 UK &amp; US content publishers</a:t>
            </a:r>
            <a:endParaRPr sz="1200" b="0">
              <a:solidFill>
                <a:schemeClr val="dk1"/>
              </a:solidFill>
            </a:endParaRPr>
          </a:p>
        </p:txBody>
      </p:sp>
      <p:sp>
        <p:nvSpPr>
          <p:cNvPr id="1214" name="Google Shape;1214;p233"/>
          <p:cNvSpPr txBox="1"/>
          <p:nvPr/>
        </p:nvSpPr>
        <p:spPr>
          <a:xfrm>
            <a:off x="3241325" y="3859600"/>
            <a:ext cx="24909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 networks giving us access to 48,500 advertisers across display, mobile and CPA/CPC offerings and a wide range of countries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233"/>
          <p:cNvSpPr txBox="1"/>
          <p:nvPr/>
        </p:nvSpPr>
        <p:spPr>
          <a:xfrm>
            <a:off x="6127861" y="3859611"/>
            <a:ext cx="26133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Account management teams in US, EMEA and APAC that help you enhance your commerce strategy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6" name="Google Shape;1216;p233"/>
          <p:cNvGrpSpPr/>
          <p:nvPr/>
        </p:nvGrpSpPr>
        <p:grpSpPr>
          <a:xfrm>
            <a:off x="3309719" y="1355899"/>
            <a:ext cx="2142515" cy="2052635"/>
            <a:chOff x="3368027" y="1447957"/>
            <a:chExt cx="2480337" cy="2318576"/>
          </a:xfrm>
        </p:grpSpPr>
        <p:pic>
          <p:nvPicPr>
            <p:cNvPr id="1217" name="Google Shape;1217;p2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68027" y="1447957"/>
              <a:ext cx="2480337" cy="231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8" name="Google Shape;1218;p2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21918" y="2981604"/>
              <a:ext cx="1717680" cy="429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9" name="Google Shape;1219;p2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1478" y="2375506"/>
              <a:ext cx="815560" cy="464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2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75151" y="1725454"/>
              <a:ext cx="766771" cy="477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2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657947">
              <a:off x="4524588" y="2271643"/>
              <a:ext cx="941508" cy="64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2" name="Google Shape;1222;p233"/>
          <p:cNvSpPr txBox="1"/>
          <p:nvPr/>
        </p:nvSpPr>
        <p:spPr>
          <a:xfrm>
            <a:off x="468576" y="3548692"/>
            <a:ext cx="21066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are the leaders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233"/>
          <p:cNvSpPr txBox="1"/>
          <p:nvPr/>
        </p:nvSpPr>
        <p:spPr>
          <a:xfrm>
            <a:off x="3225439" y="3534068"/>
            <a:ext cx="23991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have the relationships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233"/>
          <p:cNvSpPr txBox="1"/>
          <p:nvPr/>
        </p:nvSpPr>
        <p:spPr>
          <a:xfrm>
            <a:off x="6127861" y="3534067"/>
            <a:ext cx="26133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help drive success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5" name="Google Shape;1225;p2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02275" y="1521775"/>
            <a:ext cx="2062875" cy="18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2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7500" y="1437156"/>
            <a:ext cx="2065279" cy="1820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234"/>
          <p:cNvSpPr txBox="1">
            <a:spLocks noGrp="1"/>
          </p:cNvSpPr>
          <p:nvPr>
            <p:ph type="sldNum" idx="12"/>
          </p:nvPr>
        </p:nvSpPr>
        <p:spPr>
          <a:xfrm>
            <a:off x="6635152" y="467922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233" name="Google Shape;1233;p234" descr="skimlinks_logo_2016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9938" y="2193363"/>
            <a:ext cx="3283077" cy="65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2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5283" y="303497"/>
            <a:ext cx="3392386" cy="331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2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2050" y="1248430"/>
            <a:ext cx="4218850" cy="331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2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2939" y="3461284"/>
            <a:ext cx="2817075" cy="4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2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04676" y="4518806"/>
            <a:ext cx="2133600" cy="332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2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4154000" y="719669"/>
            <a:ext cx="634956" cy="4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2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4154000" y="1664602"/>
            <a:ext cx="634956" cy="4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2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4154000" y="2932523"/>
            <a:ext cx="634956" cy="4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2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4154000" y="3990045"/>
            <a:ext cx="634956" cy="4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2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49067">
            <a:off x="-2110089" y="-173566"/>
            <a:ext cx="4364206" cy="585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2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49067" flipH="1">
            <a:off x="6734134" y="-173566"/>
            <a:ext cx="4364206" cy="5854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235"/>
          <p:cNvSpPr txBox="1"/>
          <p:nvPr/>
        </p:nvSpPr>
        <p:spPr>
          <a:xfrm>
            <a:off x="392113" y="468313"/>
            <a:ext cx="8245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en" sz="34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Publisher Network</a:t>
            </a:r>
            <a:endParaRPr sz="1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9" name="Google Shape;1249;p235"/>
          <p:cNvSpPr txBox="1"/>
          <p:nvPr/>
        </p:nvSpPr>
        <p:spPr>
          <a:xfrm>
            <a:off x="415950" y="1453600"/>
            <a:ext cx="884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Skimlinks connects you to over 60,000 leading content publishers globally: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50" name="Google Shape;1250;p235"/>
          <p:cNvPicPr preferRelativeResize="0"/>
          <p:nvPr/>
        </p:nvPicPr>
        <p:blipFill rotWithShape="1">
          <a:blip r:embed="rId3">
            <a:alphaModFix/>
          </a:blip>
          <a:srcRect t="28207" b="25152"/>
          <a:stretch/>
        </p:blipFill>
        <p:spPr>
          <a:xfrm>
            <a:off x="363541" y="2046887"/>
            <a:ext cx="1824015" cy="44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2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224" y="2596631"/>
            <a:ext cx="1824008" cy="561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p2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411" y="3312525"/>
            <a:ext cx="1506525" cy="1004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2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2056" y="2160166"/>
            <a:ext cx="1824018" cy="24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235"/>
          <p:cNvPicPr preferRelativeResize="0"/>
          <p:nvPr/>
        </p:nvPicPr>
        <p:blipFill rotWithShape="1">
          <a:blip r:embed="rId7">
            <a:alphaModFix/>
          </a:blip>
          <a:srcRect t="35649" b="35531"/>
          <a:stretch/>
        </p:blipFill>
        <p:spPr>
          <a:xfrm>
            <a:off x="2409310" y="2720014"/>
            <a:ext cx="1877894" cy="31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235"/>
          <p:cNvPicPr preferRelativeResize="0"/>
          <p:nvPr/>
        </p:nvPicPr>
        <p:blipFill rotWithShape="1">
          <a:blip r:embed="rId8">
            <a:alphaModFix/>
          </a:blip>
          <a:srcRect r="18975"/>
          <a:stretch/>
        </p:blipFill>
        <p:spPr>
          <a:xfrm>
            <a:off x="4682750" y="3847189"/>
            <a:ext cx="1824016" cy="46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p235"/>
          <p:cNvPicPr preferRelativeResize="0"/>
          <p:nvPr/>
        </p:nvPicPr>
        <p:blipFill rotWithShape="1">
          <a:blip r:embed="rId9">
            <a:alphaModFix/>
          </a:blip>
          <a:srcRect l="11139" t="36256" r="13593" b="35453"/>
          <a:stretch/>
        </p:blipFill>
        <p:spPr>
          <a:xfrm>
            <a:off x="4580574" y="2042476"/>
            <a:ext cx="1731313" cy="4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2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37243" y="2735136"/>
            <a:ext cx="1617972" cy="847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235"/>
          <p:cNvPicPr preferRelativeResize="0"/>
          <p:nvPr/>
        </p:nvPicPr>
        <p:blipFill rotWithShape="1">
          <a:blip r:embed="rId11">
            <a:alphaModFix/>
          </a:blip>
          <a:srcRect l="12564" t="14537" r="11516" b="21025"/>
          <a:stretch/>
        </p:blipFill>
        <p:spPr>
          <a:xfrm>
            <a:off x="2397905" y="3138000"/>
            <a:ext cx="1824015" cy="68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23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09291" y="3887940"/>
            <a:ext cx="1613564" cy="429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23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696893" y="2116089"/>
            <a:ext cx="1742270" cy="455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235"/>
          <p:cNvPicPr preferRelativeResize="0"/>
          <p:nvPr/>
        </p:nvPicPr>
        <p:blipFill rotWithShape="1">
          <a:blip r:embed="rId14">
            <a:alphaModFix/>
          </a:blip>
          <a:srcRect t="29433" b="38423"/>
          <a:stretch/>
        </p:blipFill>
        <p:spPr>
          <a:xfrm>
            <a:off x="6711342" y="3005768"/>
            <a:ext cx="1713369" cy="36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23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886725" y="3959738"/>
            <a:ext cx="1362583" cy="357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236"/>
          <p:cNvSpPr txBox="1">
            <a:spLocks noGrp="1"/>
          </p:cNvSpPr>
          <p:nvPr>
            <p:ph type="body" idx="2"/>
          </p:nvPr>
        </p:nvSpPr>
        <p:spPr>
          <a:xfrm>
            <a:off x="449263" y="404812"/>
            <a:ext cx="2807400" cy="17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"/>
              <a:t>Publishers</a:t>
            </a:r>
            <a:br>
              <a:rPr lang="en"/>
            </a:br>
            <a:r>
              <a:rPr lang="en"/>
              <a:t>you want to</a:t>
            </a:r>
            <a:br>
              <a:rPr lang="en"/>
            </a:br>
            <a:r>
              <a:rPr lang="en"/>
              <a:t>work with</a:t>
            </a:r>
            <a:endParaRPr/>
          </a:p>
        </p:txBody>
      </p:sp>
      <p:sp>
        <p:nvSpPr>
          <p:cNvPr id="1268" name="Google Shape;1268;p236"/>
          <p:cNvSpPr txBox="1">
            <a:spLocks noGrp="1"/>
          </p:cNvSpPr>
          <p:nvPr>
            <p:ph type="sldNum" idx="12"/>
          </p:nvPr>
        </p:nvSpPr>
        <p:spPr>
          <a:xfrm>
            <a:off x="8537714" y="4679221"/>
            <a:ext cx="23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269" name="Google Shape;1269;p236"/>
          <p:cNvSpPr/>
          <p:nvPr/>
        </p:nvSpPr>
        <p:spPr>
          <a:xfrm>
            <a:off x="3965714" y="431936"/>
            <a:ext cx="4572000" cy="18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5450" marR="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Char char="✔"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2,300 publishers apply to join the Skimlinks Platform quarterly </a:t>
            </a:r>
            <a:b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25450" marR="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Char char="✔"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Skimlinks Network Quality team manually approves every publisher on the platform</a:t>
            </a:r>
            <a:b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25450" marR="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Char char="✔"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 </a:t>
            </a:r>
            <a:r>
              <a:rPr lang="en" sz="1300">
                <a:solidFill>
                  <a:schemeClr val="dk1"/>
                </a:solidFill>
              </a:rPr>
              <a:t>16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 of Publishers who apply are accepted into the Skimlinks network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236"/>
          <p:cNvSpPr/>
          <p:nvPr/>
        </p:nvSpPr>
        <p:spPr>
          <a:xfrm>
            <a:off x="3965714" y="3226258"/>
            <a:ext cx="45720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5450" marR="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Char char="✔"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Protection of Merchant brand</a:t>
            </a:r>
            <a:b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3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bids on merchant’s brand terms </a:t>
            </a:r>
            <a:br>
              <a:rPr lang="en" sz="13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3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domain name with merchant trademarks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236"/>
          <p:cNvSpPr/>
          <p:nvPr/>
        </p:nvSpPr>
        <p:spPr>
          <a:xfrm>
            <a:off x="3965714" y="2548252"/>
            <a:ext cx="45720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Continuous monitoring of traffic quality and adherence of our Program Policies for Publishers: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2" name="Google Shape;1272;p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554" y="2267631"/>
            <a:ext cx="2694819" cy="244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p2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081" y="2293778"/>
            <a:ext cx="2041763" cy="2661244"/>
          </a:xfrm>
          <a:prstGeom prst="rect">
            <a:avLst/>
          </a:prstGeom>
          <a:noFill/>
          <a:ln>
            <a:noFill/>
          </a:ln>
        </p:spPr>
      </p:pic>
      <p:sp>
        <p:nvSpPr>
          <p:cNvPr id="1274" name="Google Shape;1274;p236"/>
          <p:cNvSpPr/>
          <p:nvPr/>
        </p:nvSpPr>
        <p:spPr>
          <a:xfrm>
            <a:off x="3965714" y="4024296"/>
            <a:ext cx="4572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5450" marR="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Char char="✔"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 Guidelines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236"/>
          <p:cNvSpPr/>
          <p:nvPr/>
        </p:nvSpPr>
        <p:spPr>
          <a:xfrm>
            <a:off x="3965714" y="4438634"/>
            <a:ext cx="4572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5450" marR="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Char char="✔"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Transparency, no alterations or incentivized clicks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237"/>
          <p:cNvSpPr txBox="1">
            <a:spLocks noGrp="1"/>
          </p:cNvSpPr>
          <p:nvPr>
            <p:ph type="body" idx="1"/>
          </p:nvPr>
        </p:nvSpPr>
        <p:spPr>
          <a:xfrm>
            <a:off x="449250" y="1226824"/>
            <a:ext cx="8245500" cy="99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None/>
            </a:pPr>
            <a:r>
              <a:rPr lang="en" b="0">
                <a:latin typeface="Helvetica Neue"/>
                <a:ea typeface="Helvetica Neue"/>
                <a:cs typeface="Helvetica Neue"/>
                <a:sym typeface="Helvetica Neue"/>
              </a:rPr>
              <a:t>How we Promote Merchants to Publishers</a:t>
            </a:r>
            <a:endParaRPr b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238"/>
          <p:cNvSpPr txBox="1"/>
          <p:nvPr/>
        </p:nvSpPr>
        <p:spPr>
          <a:xfrm>
            <a:off x="362525" y="331625"/>
            <a:ext cx="884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Skimlinks Publisher Hub</a:t>
            </a:r>
            <a:endParaRPr sz="18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87" name="Google Shape;1287;p238"/>
          <p:cNvPicPr preferRelativeResize="0"/>
          <p:nvPr/>
        </p:nvPicPr>
        <p:blipFill rotWithShape="1">
          <a:blip r:embed="rId3">
            <a:alphaModFix/>
          </a:blip>
          <a:srcRect t="4260"/>
          <a:stretch/>
        </p:blipFill>
        <p:spPr>
          <a:xfrm>
            <a:off x="468250" y="1061500"/>
            <a:ext cx="1850467" cy="32250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88" name="Google Shape;1288;p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6371" y="1061503"/>
            <a:ext cx="6431781" cy="32250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3" name="Google Shape;1293;p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540" y="645737"/>
            <a:ext cx="8472935" cy="437580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94" name="Google Shape;1294;p239"/>
          <p:cNvSpPr txBox="1"/>
          <p:nvPr/>
        </p:nvSpPr>
        <p:spPr>
          <a:xfrm>
            <a:off x="335550" y="204275"/>
            <a:ext cx="884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Skimlinks Editor Toolbar</a:t>
            </a:r>
            <a:endParaRPr sz="18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KIM palette">
      <a:dk1>
        <a:srgbClr val="36424A"/>
      </a:dk1>
      <a:lt1>
        <a:srgbClr val="FFFFFF"/>
      </a:lt1>
      <a:dk2>
        <a:srgbClr val="FFFFFF"/>
      </a:dk2>
      <a:lt2>
        <a:srgbClr val="FFFFFF"/>
      </a:lt2>
      <a:accent1>
        <a:srgbClr val="0072CF"/>
      </a:accent1>
      <a:accent2>
        <a:srgbClr val="FF5C5E"/>
      </a:accent2>
      <a:accent3>
        <a:srgbClr val="9FB3B9"/>
      </a:accent3>
      <a:accent4>
        <a:srgbClr val="00325B"/>
      </a:accent4>
      <a:accent5>
        <a:srgbClr val="00AAC6"/>
      </a:accent5>
      <a:accent6>
        <a:srgbClr val="FF5C5E"/>
      </a:accent6>
      <a:hlink>
        <a:srgbClr val="0072CF"/>
      </a:hlink>
      <a:folHlink>
        <a:srgbClr val="0072C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KIM palette">
      <a:dk1>
        <a:srgbClr val="36424A"/>
      </a:dk1>
      <a:lt1>
        <a:srgbClr val="FFFFFF"/>
      </a:lt1>
      <a:dk2>
        <a:srgbClr val="FFFFFF"/>
      </a:dk2>
      <a:lt2>
        <a:srgbClr val="FFFFFF"/>
      </a:lt2>
      <a:accent1>
        <a:srgbClr val="0072CF"/>
      </a:accent1>
      <a:accent2>
        <a:srgbClr val="FF5C5E"/>
      </a:accent2>
      <a:accent3>
        <a:srgbClr val="9FB3B9"/>
      </a:accent3>
      <a:accent4>
        <a:srgbClr val="00325B"/>
      </a:accent4>
      <a:accent5>
        <a:srgbClr val="00AAC6"/>
      </a:accent5>
      <a:accent6>
        <a:srgbClr val="FF5C5E"/>
      </a:accent6>
      <a:hlink>
        <a:srgbClr val="0072CF"/>
      </a:hlink>
      <a:folHlink>
        <a:srgbClr val="0072C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SKIM palette">
      <a:dk1>
        <a:srgbClr val="36424A"/>
      </a:dk1>
      <a:lt1>
        <a:srgbClr val="FFFFFF"/>
      </a:lt1>
      <a:dk2>
        <a:srgbClr val="FFFFFF"/>
      </a:dk2>
      <a:lt2>
        <a:srgbClr val="FFFFFF"/>
      </a:lt2>
      <a:accent1>
        <a:srgbClr val="0072CF"/>
      </a:accent1>
      <a:accent2>
        <a:srgbClr val="FF5C5E"/>
      </a:accent2>
      <a:accent3>
        <a:srgbClr val="9FB3B9"/>
      </a:accent3>
      <a:accent4>
        <a:srgbClr val="00325B"/>
      </a:accent4>
      <a:accent5>
        <a:srgbClr val="00AAC6"/>
      </a:accent5>
      <a:accent6>
        <a:srgbClr val="FF5C5E"/>
      </a:accent6>
      <a:hlink>
        <a:srgbClr val="0072CF"/>
      </a:hlink>
      <a:folHlink>
        <a:srgbClr val="0072C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SKIM palette">
      <a:dk1>
        <a:srgbClr val="36424A"/>
      </a:dk1>
      <a:lt1>
        <a:srgbClr val="FFFFFF"/>
      </a:lt1>
      <a:dk2>
        <a:srgbClr val="FFFFFF"/>
      </a:dk2>
      <a:lt2>
        <a:srgbClr val="FFFFFF"/>
      </a:lt2>
      <a:accent1>
        <a:srgbClr val="0072CF"/>
      </a:accent1>
      <a:accent2>
        <a:srgbClr val="FF5C5E"/>
      </a:accent2>
      <a:accent3>
        <a:srgbClr val="9FB3B9"/>
      </a:accent3>
      <a:accent4>
        <a:srgbClr val="00325B"/>
      </a:accent4>
      <a:accent5>
        <a:srgbClr val="00AAC6"/>
      </a:accent5>
      <a:accent6>
        <a:srgbClr val="FF5C5E"/>
      </a:accent6>
      <a:hlink>
        <a:srgbClr val="0072CF"/>
      </a:hlink>
      <a:folHlink>
        <a:srgbClr val="0072C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SKIM palette">
      <a:dk1>
        <a:srgbClr val="36424A"/>
      </a:dk1>
      <a:lt1>
        <a:srgbClr val="FFFFFF"/>
      </a:lt1>
      <a:dk2>
        <a:srgbClr val="FFFFFF"/>
      </a:dk2>
      <a:lt2>
        <a:srgbClr val="FFFFFF"/>
      </a:lt2>
      <a:accent1>
        <a:srgbClr val="0072CF"/>
      </a:accent1>
      <a:accent2>
        <a:srgbClr val="FF5C5E"/>
      </a:accent2>
      <a:accent3>
        <a:srgbClr val="9FB3B9"/>
      </a:accent3>
      <a:accent4>
        <a:srgbClr val="00325B"/>
      </a:accent4>
      <a:accent5>
        <a:srgbClr val="00AAC6"/>
      </a:accent5>
      <a:accent6>
        <a:srgbClr val="FF5C5E"/>
      </a:accent6>
      <a:hlink>
        <a:srgbClr val="0072CF"/>
      </a:hlink>
      <a:folHlink>
        <a:srgbClr val="0072C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SKIM palette">
      <a:dk1>
        <a:srgbClr val="36424A"/>
      </a:dk1>
      <a:lt1>
        <a:srgbClr val="FFFFFF"/>
      </a:lt1>
      <a:dk2>
        <a:srgbClr val="FFFFFF"/>
      </a:dk2>
      <a:lt2>
        <a:srgbClr val="FFFFFF"/>
      </a:lt2>
      <a:accent1>
        <a:srgbClr val="0072CF"/>
      </a:accent1>
      <a:accent2>
        <a:srgbClr val="FF5C5E"/>
      </a:accent2>
      <a:accent3>
        <a:srgbClr val="9FB3B9"/>
      </a:accent3>
      <a:accent4>
        <a:srgbClr val="00325B"/>
      </a:accent4>
      <a:accent5>
        <a:srgbClr val="00AAC6"/>
      </a:accent5>
      <a:accent6>
        <a:srgbClr val="FF5C5E"/>
      </a:accent6>
      <a:hlink>
        <a:srgbClr val="0072CF"/>
      </a:hlink>
      <a:folHlink>
        <a:srgbClr val="0072C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1109</Words>
  <Application>Microsoft Office PowerPoint</Application>
  <PresentationFormat>On-screen Show (16:9)</PresentationFormat>
  <Paragraphs>266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Helvetica Neue</vt:lpstr>
      <vt:lpstr>Calibri</vt:lpstr>
      <vt:lpstr>Noto Sans Symbols</vt:lpstr>
      <vt:lpstr>Helvetica Neue Light</vt:lpstr>
      <vt:lpstr>Arial</vt:lpstr>
      <vt:lpstr>Simple Light</vt:lpstr>
      <vt:lpstr>Office Theme</vt:lpstr>
      <vt:lpstr>Office Theme</vt:lpstr>
      <vt:lpstr>Office Theme</vt:lpstr>
      <vt:lpstr>2_Office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Tigue</dc:creator>
  <cp:lastModifiedBy>Sean Tigue</cp:lastModifiedBy>
  <cp:revision>1</cp:revision>
  <dcterms:modified xsi:type="dcterms:W3CDTF">2020-03-27T18:16:31Z</dcterms:modified>
</cp:coreProperties>
</file>