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20000"/>
      </a:lnSpc>
      <a:spcBef>
        <a:spcPts val="600"/>
      </a:spcBef>
      <a:spcAft>
        <a:spcPts val="0"/>
      </a:spcAft>
      <a:buClrTx/>
      <a:buSzTx/>
      <a:buFontTx/>
      <a:buNone/>
      <a:tabLst/>
      <a:defRPr kumimoji="0" sz="2000" b="1" i="0" u="none" strike="noStrike" cap="all" spc="119" normalizeH="0" baseline="0">
        <a:ln>
          <a:noFill/>
        </a:ln>
        <a:solidFill>
          <a:srgbClr val="F00606"/>
        </a:solidFill>
        <a:effectLst/>
        <a:uFillTx/>
        <a:latin typeface="Helvetica"/>
        <a:ea typeface="Helvetica"/>
        <a:cs typeface="Helvetica"/>
        <a:sym typeface="Helvetica"/>
      </a:defRPr>
    </a:lvl1pPr>
    <a:lvl2pPr marL="0" marR="0" indent="228600" algn="l" defTabSz="457200" rtl="0" fontAlgn="auto" latinLnBrk="0" hangingPunct="0">
      <a:lnSpc>
        <a:spcPct val="120000"/>
      </a:lnSpc>
      <a:spcBef>
        <a:spcPts val="600"/>
      </a:spcBef>
      <a:spcAft>
        <a:spcPts val="0"/>
      </a:spcAft>
      <a:buClrTx/>
      <a:buSzTx/>
      <a:buFontTx/>
      <a:buNone/>
      <a:tabLst/>
      <a:defRPr kumimoji="0" sz="2000" b="1" i="0" u="none" strike="noStrike" cap="all" spc="119" normalizeH="0" baseline="0">
        <a:ln>
          <a:noFill/>
        </a:ln>
        <a:solidFill>
          <a:srgbClr val="F00606"/>
        </a:solidFill>
        <a:effectLst/>
        <a:uFillTx/>
        <a:latin typeface="Helvetica"/>
        <a:ea typeface="Helvetica"/>
        <a:cs typeface="Helvetica"/>
        <a:sym typeface="Helvetica"/>
      </a:defRPr>
    </a:lvl2pPr>
    <a:lvl3pPr marL="0" marR="0" indent="457200" algn="l" defTabSz="457200" rtl="0" fontAlgn="auto" latinLnBrk="0" hangingPunct="0">
      <a:lnSpc>
        <a:spcPct val="120000"/>
      </a:lnSpc>
      <a:spcBef>
        <a:spcPts val="600"/>
      </a:spcBef>
      <a:spcAft>
        <a:spcPts val="0"/>
      </a:spcAft>
      <a:buClrTx/>
      <a:buSzTx/>
      <a:buFontTx/>
      <a:buNone/>
      <a:tabLst/>
      <a:defRPr kumimoji="0" sz="2000" b="1" i="0" u="none" strike="noStrike" cap="all" spc="119" normalizeH="0" baseline="0">
        <a:ln>
          <a:noFill/>
        </a:ln>
        <a:solidFill>
          <a:srgbClr val="F00606"/>
        </a:solidFill>
        <a:effectLst/>
        <a:uFillTx/>
        <a:latin typeface="Helvetica"/>
        <a:ea typeface="Helvetica"/>
        <a:cs typeface="Helvetica"/>
        <a:sym typeface="Helvetica"/>
      </a:defRPr>
    </a:lvl3pPr>
    <a:lvl4pPr marL="0" marR="0" indent="685800" algn="l" defTabSz="457200" rtl="0" fontAlgn="auto" latinLnBrk="0" hangingPunct="0">
      <a:lnSpc>
        <a:spcPct val="120000"/>
      </a:lnSpc>
      <a:spcBef>
        <a:spcPts val="600"/>
      </a:spcBef>
      <a:spcAft>
        <a:spcPts val="0"/>
      </a:spcAft>
      <a:buClrTx/>
      <a:buSzTx/>
      <a:buFontTx/>
      <a:buNone/>
      <a:tabLst/>
      <a:defRPr kumimoji="0" sz="2000" b="1" i="0" u="none" strike="noStrike" cap="all" spc="119" normalizeH="0" baseline="0">
        <a:ln>
          <a:noFill/>
        </a:ln>
        <a:solidFill>
          <a:srgbClr val="F00606"/>
        </a:solidFill>
        <a:effectLst/>
        <a:uFillTx/>
        <a:latin typeface="Helvetica"/>
        <a:ea typeface="Helvetica"/>
        <a:cs typeface="Helvetica"/>
        <a:sym typeface="Helvetica"/>
      </a:defRPr>
    </a:lvl4pPr>
    <a:lvl5pPr marL="0" marR="0" indent="914400" algn="l" defTabSz="457200" rtl="0" fontAlgn="auto" latinLnBrk="0" hangingPunct="0">
      <a:lnSpc>
        <a:spcPct val="120000"/>
      </a:lnSpc>
      <a:spcBef>
        <a:spcPts val="600"/>
      </a:spcBef>
      <a:spcAft>
        <a:spcPts val="0"/>
      </a:spcAft>
      <a:buClrTx/>
      <a:buSzTx/>
      <a:buFontTx/>
      <a:buNone/>
      <a:tabLst/>
      <a:defRPr kumimoji="0" sz="2000" b="1" i="0" u="none" strike="noStrike" cap="all" spc="119" normalizeH="0" baseline="0">
        <a:ln>
          <a:noFill/>
        </a:ln>
        <a:solidFill>
          <a:srgbClr val="F00606"/>
        </a:solidFill>
        <a:effectLst/>
        <a:uFillTx/>
        <a:latin typeface="Helvetica"/>
        <a:ea typeface="Helvetica"/>
        <a:cs typeface="Helvetica"/>
        <a:sym typeface="Helvetica"/>
      </a:defRPr>
    </a:lvl5pPr>
    <a:lvl6pPr marL="0" marR="0" indent="1143000" algn="l" defTabSz="457200" rtl="0" fontAlgn="auto" latinLnBrk="0" hangingPunct="0">
      <a:lnSpc>
        <a:spcPct val="120000"/>
      </a:lnSpc>
      <a:spcBef>
        <a:spcPts val="600"/>
      </a:spcBef>
      <a:spcAft>
        <a:spcPts val="0"/>
      </a:spcAft>
      <a:buClrTx/>
      <a:buSzTx/>
      <a:buFontTx/>
      <a:buNone/>
      <a:tabLst/>
      <a:defRPr kumimoji="0" sz="2000" b="1" i="0" u="none" strike="noStrike" cap="all" spc="119" normalizeH="0" baseline="0">
        <a:ln>
          <a:noFill/>
        </a:ln>
        <a:solidFill>
          <a:srgbClr val="F00606"/>
        </a:solidFill>
        <a:effectLst/>
        <a:uFillTx/>
        <a:latin typeface="Helvetica"/>
        <a:ea typeface="Helvetica"/>
        <a:cs typeface="Helvetica"/>
        <a:sym typeface="Helvetica"/>
      </a:defRPr>
    </a:lvl6pPr>
    <a:lvl7pPr marL="0" marR="0" indent="1371600" algn="l" defTabSz="457200" rtl="0" fontAlgn="auto" latinLnBrk="0" hangingPunct="0">
      <a:lnSpc>
        <a:spcPct val="120000"/>
      </a:lnSpc>
      <a:spcBef>
        <a:spcPts val="600"/>
      </a:spcBef>
      <a:spcAft>
        <a:spcPts val="0"/>
      </a:spcAft>
      <a:buClrTx/>
      <a:buSzTx/>
      <a:buFontTx/>
      <a:buNone/>
      <a:tabLst/>
      <a:defRPr kumimoji="0" sz="2000" b="1" i="0" u="none" strike="noStrike" cap="all" spc="119" normalizeH="0" baseline="0">
        <a:ln>
          <a:noFill/>
        </a:ln>
        <a:solidFill>
          <a:srgbClr val="F00606"/>
        </a:solidFill>
        <a:effectLst/>
        <a:uFillTx/>
        <a:latin typeface="Helvetica"/>
        <a:ea typeface="Helvetica"/>
        <a:cs typeface="Helvetica"/>
        <a:sym typeface="Helvetica"/>
      </a:defRPr>
    </a:lvl7pPr>
    <a:lvl8pPr marL="0" marR="0" indent="1600200" algn="l" defTabSz="457200" rtl="0" fontAlgn="auto" latinLnBrk="0" hangingPunct="0">
      <a:lnSpc>
        <a:spcPct val="120000"/>
      </a:lnSpc>
      <a:spcBef>
        <a:spcPts val="600"/>
      </a:spcBef>
      <a:spcAft>
        <a:spcPts val="0"/>
      </a:spcAft>
      <a:buClrTx/>
      <a:buSzTx/>
      <a:buFontTx/>
      <a:buNone/>
      <a:tabLst/>
      <a:defRPr kumimoji="0" sz="2000" b="1" i="0" u="none" strike="noStrike" cap="all" spc="119" normalizeH="0" baseline="0">
        <a:ln>
          <a:noFill/>
        </a:ln>
        <a:solidFill>
          <a:srgbClr val="F00606"/>
        </a:solidFill>
        <a:effectLst/>
        <a:uFillTx/>
        <a:latin typeface="Helvetica"/>
        <a:ea typeface="Helvetica"/>
        <a:cs typeface="Helvetica"/>
        <a:sym typeface="Helvetica"/>
      </a:defRPr>
    </a:lvl8pPr>
    <a:lvl9pPr marL="0" marR="0" indent="1828800" algn="l" defTabSz="457200" rtl="0" fontAlgn="auto" latinLnBrk="0" hangingPunct="0">
      <a:lnSpc>
        <a:spcPct val="120000"/>
      </a:lnSpc>
      <a:spcBef>
        <a:spcPts val="600"/>
      </a:spcBef>
      <a:spcAft>
        <a:spcPts val="0"/>
      </a:spcAft>
      <a:buClrTx/>
      <a:buSzTx/>
      <a:buFontTx/>
      <a:buNone/>
      <a:tabLst/>
      <a:defRPr kumimoji="0" sz="2000" b="1" i="0" u="none" strike="noStrike" cap="all" spc="119" normalizeH="0" baseline="0">
        <a:ln>
          <a:noFill/>
        </a:ln>
        <a:solidFill>
          <a:srgbClr val="F00606"/>
        </a:solidFill>
        <a:effectLst/>
        <a:uFillTx/>
        <a:latin typeface="Helvetica"/>
        <a:ea typeface="Helvetica"/>
        <a:cs typeface="Helvetica"/>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Ref idx="major">
          <a:srgbClr val="000000"/>
        </a:fontRef>
        <a:srgbClr val="000000"/>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Ref idx="major">
          <a:srgbClr val="000000"/>
        </a:fontRef>
        <a:srgbClr val="000000"/>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Ref idx="minor">
          <a:srgbClr val="FFFFFF"/>
        </a:fontRef>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70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48" name="Shape 948"/>
          <p:cNvSpPr>
            <a:spLocks noGrp="1" noRot="1" noChangeAspect="1"/>
          </p:cNvSpPr>
          <p:nvPr>
            <p:ph type="sldImg"/>
          </p:nvPr>
        </p:nvSpPr>
        <p:spPr>
          <a:xfrm>
            <a:off x="1143000" y="685800"/>
            <a:ext cx="4572000" cy="3429000"/>
          </a:xfrm>
          <a:prstGeom prst="rect">
            <a:avLst/>
          </a:prstGeom>
        </p:spPr>
        <p:txBody>
          <a:bodyPr/>
          <a:lstStyle/>
          <a:p>
            <a:endParaRPr/>
          </a:p>
        </p:txBody>
      </p:sp>
      <p:sp>
        <p:nvSpPr>
          <p:cNvPr id="949" name="Shape 9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Shape 987"/>
          <p:cNvSpPr>
            <a:spLocks noGrp="1" noRot="1" noChangeAspect="1"/>
          </p:cNvSpPr>
          <p:nvPr>
            <p:ph type="sldImg"/>
          </p:nvPr>
        </p:nvSpPr>
        <p:spPr>
          <a:prstGeom prst="rect">
            <a:avLst/>
          </a:prstGeom>
        </p:spPr>
        <p:txBody>
          <a:bodyPr/>
          <a:lstStyle/>
          <a:p>
            <a:endParaRPr/>
          </a:p>
        </p:txBody>
      </p:sp>
      <p:sp>
        <p:nvSpPr>
          <p:cNvPr id="988" name="Shape 988"/>
          <p:cNvSpPr>
            <a:spLocks noGrp="1"/>
          </p:cNvSpPr>
          <p:nvPr>
            <p:ph type="body" sz="quarter" idx="1"/>
          </p:nvPr>
        </p:nvSpPr>
        <p:spPr>
          <a:prstGeom prst="rect">
            <a:avLst/>
          </a:prstGeom>
        </p:spPr>
        <p:txBody>
          <a:bodyPr/>
          <a:lstStyle/>
          <a:p>
            <a:pPr marL="291041" indent="-291041">
              <a:buSzPct val="125000"/>
              <a:buChar char="-"/>
            </a:pPr>
            <a:r>
              <a:t>launched September 2018 when Jill came on board</a:t>
            </a:r>
          </a:p>
          <a:p>
            <a:pPr marL="291041" indent="-291041">
              <a:buSzPct val="125000"/>
              <a:buChar char="-"/>
            </a:pPr>
            <a:r>
              <a:t>2019 was a foundation year</a:t>
            </a:r>
          </a:p>
          <a:p>
            <a:pPr marL="291041" indent="-291041">
              <a:buSzPct val="125000"/>
              <a:buChar char="-"/>
            </a:pPr>
            <a:r>
              <a:t>now that we understand what our readers like, we’re ready to focus our editorial lens</a:t>
            </a:r>
          </a:p>
          <a:p>
            <a:endParaRPr/>
          </a:p>
          <a:p>
            <a:pPr>
              <a:defRPr b="1"/>
            </a:pPr>
            <a:r>
              <a:t>WHO IT’S FOR</a:t>
            </a:r>
          </a:p>
          <a:p>
            <a:r>
              <a:t>People who are curious and highly-opinionated </a:t>
            </a:r>
          </a:p>
          <a:p>
            <a:pPr marL="291041" indent="-291041">
              <a:buClr>
                <a:srgbClr val="000000"/>
              </a:buClr>
              <a:buSzPct val="125000"/>
              <a:buChar char="-"/>
            </a:pPr>
            <a:r>
              <a:t>Driven by what we already see in Daily Beast reader DNA – opinion pieces conversion rate membership </a:t>
            </a:r>
          </a:p>
          <a:p>
            <a:pPr marL="291041" indent="-291041">
              <a:buClr>
                <a:srgbClr val="000000"/>
              </a:buClr>
              <a:buSzPct val="125000"/>
              <a:buChar char="-"/>
            </a:pPr>
            <a:r>
              <a:t>Readers look to the Daily Beast to understand why things are happening in the world and why they matter so they can form their own opinions</a:t>
            </a:r>
          </a:p>
          <a:p>
            <a:pPr marL="291041" indent="-291041">
              <a:buClr>
                <a:srgbClr val="000000"/>
              </a:buClr>
              <a:buSzPct val="125000"/>
              <a:buChar char="-"/>
            </a:pPr>
            <a:r>
              <a:t>We want them to look to Scouted for the same why behind the what with products we choose to recommend.  </a:t>
            </a:r>
          </a:p>
          <a:p>
            <a:endParaRPr/>
          </a:p>
          <a:p>
            <a:r>
              <a:t>People who are willing to invest in quality</a:t>
            </a:r>
          </a:p>
          <a:p>
            <a:pPr marL="291041" indent="-291041">
              <a:buClr>
                <a:srgbClr val="000000"/>
              </a:buClr>
              <a:buSzPct val="125000"/>
              <a:buChar char="-"/>
            </a:pPr>
            <a:r>
              <a:t>We started with this idea of “elevated practicality”, focus on products that help people upgrade or improve something in their lives with products that are somehow a cut above the rest, or elevated. </a:t>
            </a:r>
          </a:p>
          <a:p>
            <a:pPr marL="291041" indent="-291041">
              <a:buClr>
                <a:srgbClr val="000000"/>
              </a:buClr>
              <a:buSzPct val="125000"/>
              <a:buChar char="-"/>
            </a:pPr>
            <a:r>
              <a:t>In other words: We’re providing lasting, important, real life solutions regardless of the price point. </a:t>
            </a:r>
          </a:p>
          <a:p>
            <a:pPr marL="519641" lvl="1" indent="-291041">
              <a:buClr>
                <a:srgbClr val="000000"/>
              </a:buClr>
              <a:buSzPct val="125000"/>
              <a:buChar char="-"/>
            </a:pPr>
            <a:r>
              <a:t>Expensive items like mattresses, headphones, cameras</a:t>
            </a:r>
          </a:p>
          <a:p>
            <a:pPr marL="519641" lvl="1" indent="-291041">
              <a:buClr>
                <a:srgbClr val="000000"/>
              </a:buClr>
              <a:buSzPct val="125000"/>
              <a:buChar char="-"/>
            </a:pPr>
            <a:r>
              <a:t>Everyday inexpensive but purposeful products like nose hair trimmers and flu swabs</a:t>
            </a:r>
          </a:p>
          <a:p>
            <a:pPr marL="291041" indent="-291041">
              <a:buClr>
                <a:srgbClr val="000000"/>
              </a:buClr>
              <a:buSzPct val="125000"/>
              <a:buChar char="-"/>
            </a:pPr>
            <a:r>
              <a:t>Our opinionated and accessible coverage helps them have the confidence to invest in their purchases</a:t>
            </a:r>
          </a:p>
          <a:p>
            <a:endParaRPr/>
          </a:p>
          <a:p>
            <a:pPr>
              <a:defRPr b="1"/>
            </a:pPr>
            <a:r>
              <a:t>WHAT WE ARE / DO</a:t>
            </a:r>
          </a:p>
          <a:p>
            <a:r>
              <a:t>An opinionated discovery resource focused on elevated practicality </a:t>
            </a:r>
          </a:p>
          <a:p>
            <a:pPr marL="291041" indent="-291041">
              <a:buClr>
                <a:srgbClr val="000000"/>
              </a:buClr>
              <a:buSzPct val="125000"/>
              <a:buChar char="-"/>
            </a:pPr>
            <a:r>
              <a:t>This is shown in the products we choose and the voices we highlight</a:t>
            </a:r>
          </a:p>
          <a:p>
            <a:pPr marL="291041" indent="-291041">
              <a:buClr>
                <a:srgbClr val="000000"/>
              </a:buClr>
              <a:buSzPct val="125000"/>
              <a:buChar char="-"/>
            </a:pPr>
            <a:r>
              <a:t>It means we have multiple recommendations in the same product category to let readers choose what speaks to them most</a:t>
            </a:r>
          </a:p>
          <a:p>
            <a:pPr marL="291041" indent="-291041">
              <a:buClr>
                <a:srgbClr val="000000"/>
              </a:buClr>
              <a:buSzPct val="125000"/>
              <a:buChar char="-"/>
            </a:pPr>
            <a:r>
              <a:t>These opinions are from people who actually experienced the products themselves, in their own lives — rather than just experts </a:t>
            </a:r>
          </a:p>
          <a:p>
            <a:endParaRPr/>
          </a:p>
          <a:p>
            <a:r>
              <a:t>Embrace the idea that anyone can be an expert</a:t>
            </a:r>
          </a:p>
          <a:p>
            <a:pPr marL="291041" indent="-291041">
              <a:buClr>
                <a:srgbClr val="000000"/>
              </a:buClr>
              <a:buSzPct val="125000"/>
              <a:buChar char="-"/>
            </a:pPr>
            <a:r>
              <a:t>Research on competitors in the commerce space from Suz</a:t>
            </a:r>
          </a:p>
          <a:p>
            <a:pPr marL="519641" lvl="1" indent="-291041">
              <a:buClr>
                <a:srgbClr val="000000"/>
              </a:buClr>
              <a:buSzPct val="125000"/>
              <a:buChar char="-"/>
            </a:pPr>
            <a:r>
              <a:t>Very specific, formulaic reviews with a detailed, objective process and hard set of criteria ie. wirecutter//bf reviews,</a:t>
            </a:r>
          </a:p>
          <a:p>
            <a:pPr marL="519641" lvl="1" indent="-291041">
              <a:buClr>
                <a:srgbClr val="000000"/>
              </a:buClr>
              <a:buSzPct val="125000"/>
              <a:buChar char="-"/>
            </a:pPr>
            <a:r>
              <a:t>While others have a hyper-focused lens on curation like The Strategist — podiatrists, dermatologists, chiropractors</a:t>
            </a:r>
          </a:p>
          <a:p>
            <a:pPr marL="519641" lvl="1" indent="-291041">
              <a:buClr>
                <a:srgbClr val="000000"/>
              </a:buClr>
              <a:buSzPct val="125000"/>
              <a:buChar char="-"/>
            </a:pPr>
            <a:r>
              <a:t>But even with The Strategist, we saw reviews from real people — According to Hyperenthusiastic Amazon Reviews — tended to be the most successful in building trust with readers</a:t>
            </a:r>
          </a:p>
          <a:p>
            <a:pPr marL="291041" indent="-291041">
              <a:buClr>
                <a:srgbClr val="000000"/>
              </a:buClr>
              <a:buSzPct val="125000"/>
              <a:buChar char="-"/>
            </a:pPr>
            <a:r>
              <a:t>We are the in-between</a:t>
            </a:r>
          </a:p>
          <a:p>
            <a:pPr marL="291041" indent="-291041">
              <a:buClr>
                <a:srgbClr val="000000"/>
              </a:buClr>
              <a:buSzPct val="125000"/>
              <a:buChar char="-"/>
            </a:pPr>
            <a:r>
              <a:t>We have our own opinions but allow our readers to have their own as well. </a:t>
            </a:r>
          </a:p>
          <a:p>
            <a:pPr marL="291041" indent="-291041">
              <a:buClr>
                <a:srgbClr val="000000"/>
              </a:buClr>
              <a:buSzPct val="125000"/>
              <a:buChar char="-"/>
            </a:pPr>
            <a:r>
              <a:t>We’re not afraid to stake a claim or even have differing opinions about a product.</a:t>
            </a:r>
          </a:p>
          <a:p>
            <a:endParaRPr/>
          </a:p>
          <a:p>
            <a:r>
              <a:t>Focused on experience and value over function and specs</a:t>
            </a:r>
          </a:p>
          <a:p>
            <a:pPr marL="291041" indent="-291041">
              <a:buClr>
                <a:srgbClr val="000000"/>
              </a:buClr>
              <a:buSzPct val="125000"/>
              <a:buChar char="-"/>
            </a:pPr>
            <a:r>
              <a:t>Scouted is for people who don’t want to be told what to buy but rather why something could be valuable to them. </a:t>
            </a:r>
          </a:p>
          <a:p>
            <a:pPr marL="291041" indent="-291041">
              <a:buClr>
                <a:srgbClr val="000000"/>
              </a:buClr>
              <a:buSzPct val="125000"/>
              <a:buChar char="-"/>
            </a:pPr>
            <a:r>
              <a:t>We’re talking about why something is worth the investment and the actual human experience — not just the product specs</a:t>
            </a:r>
          </a:p>
          <a:p>
            <a:endParaRPr/>
          </a:p>
          <a:p>
            <a:pPr>
              <a:defRPr b="1"/>
            </a:pPr>
            <a:r>
              <a:t>HOW WE DO IT</a:t>
            </a:r>
          </a:p>
          <a:p>
            <a:r>
              <a:t>Lean into real-life use cases</a:t>
            </a:r>
          </a:p>
          <a:p>
            <a:r>
              <a:t>Embrace personal perspectives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tif"/><Relationship Id="rId5" Type="http://schemas.openxmlformats.org/officeDocument/2006/relationships/image" Target="../media/image6.tif"/><Relationship Id="rId4" Type="http://schemas.openxmlformats.org/officeDocument/2006/relationships/image" Target="../media/image5.ti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tif"/><Relationship Id="rId5" Type="http://schemas.openxmlformats.org/officeDocument/2006/relationships/image" Target="../media/image6.tif"/><Relationship Id="rId4" Type="http://schemas.openxmlformats.org/officeDocument/2006/relationships/image" Target="../media/image5.ti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Cover">
    <p:spTree>
      <p:nvGrpSpPr>
        <p:cNvPr id="1" name=""/>
        <p:cNvGrpSpPr/>
        <p:nvPr/>
      </p:nvGrpSpPr>
      <p:grpSpPr>
        <a:xfrm>
          <a:off x="0" y="0"/>
          <a:ext cx="0" cy="0"/>
          <a:chOff x="0" y="0"/>
          <a:chExt cx="0" cy="0"/>
        </a:xfrm>
      </p:grpSpPr>
      <p:sp>
        <p:nvSpPr>
          <p:cNvPr id="17" name="Rectangle"/>
          <p:cNvSpPr/>
          <p:nvPr/>
        </p:nvSpPr>
        <p:spPr>
          <a:xfrm>
            <a:off x="0" y="0"/>
            <a:ext cx="24384001" cy="13716001"/>
          </a:xfrm>
          <a:prstGeom prst="rect">
            <a:avLst/>
          </a:prstGeom>
          <a:solidFill>
            <a:srgbClr val="F00606"/>
          </a:solidFill>
          <a:ln w="12700">
            <a:miter lim="400000"/>
          </a:ln>
        </p:spPr>
        <p:txBody>
          <a:bodyPr lIns="50800" tIns="50800" rIns="50800" bIns="50800" anchor="ctr"/>
          <a:lstStyle/>
          <a:p>
            <a:pPr algn="ctr" defTabSz="825500">
              <a:lnSpc>
                <a:spcPct val="100000"/>
              </a:lnSpc>
              <a:spcBef>
                <a:spcPts val="0"/>
              </a:spcBef>
              <a:defRPr sz="3200" b="0" cap="none" spc="0">
                <a:solidFill>
                  <a:srgbClr val="000000"/>
                </a:solidFill>
                <a:latin typeface="Helvetica Neue Medium"/>
                <a:ea typeface="Helvetica Neue Medium"/>
                <a:cs typeface="Helvetica Neue Medium"/>
                <a:sym typeface="Helvetica Neue Medium"/>
              </a:defRPr>
            </a:pPr>
            <a:endParaRPr/>
          </a:p>
        </p:txBody>
      </p:sp>
      <p:sp>
        <p:nvSpPr>
          <p:cNvPr id="18" name="Rectangle"/>
          <p:cNvSpPr>
            <a:spLocks noGrp="1"/>
          </p:cNvSpPr>
          <p:nvPr>
            <p:ph type="body" sz="half" idx="13"/>
          </p:nvPr>
        </p:nvSpPr>
        <p:spPr>
          <a:xfrm rot="21420000">
            <a:off x="2311779" y="4642896"/>
            <a:ext cx="19760442" cy="4430208"/>
          </a:xfrm>
          <a:prstGeom prst="rect">
            <a:avLst/>
          </a:prstGeom>
          <a:solidFill>
            <a:srgbClr val="FFFFFF"/>
          </a:solidFill>
          <a:ln w="25400">
            <a:solidFill>
              <a:srgbClr val="000000"/>
            </a:solidFill>
          </a:ln>
          <a:effectLst>
            <a:outerShdw dist="162048" dir="2740951" rotWithShape="0">
              <a:srgbClr val="000000"/>
            </a:outerShdw>
          </a:effectLst>
        </p:spPr>
        <p:txBody>
          <a:bodyPr>
            <a:noAutofit/>
          </a:bodyPr>
          <a:lstStyle/>
          <a:p>
            <a:pPr marL="0" indent="0" algn="ctr">
              <a:lnSpc>
                <a:spcPct val="100000"/>
              </a:lnSpc>
              <a:spcBef>
                <a:spcPts val="0"/>
              </a:spcBef>
              <a:buClrTx/>
              <a:buSzTx/>
              <a:buNone/>
              <a:defRPr sz="15000">
                <a:solidFill>
                  <a:srgbClr val="FFFFFF"/>
                </a:solidFill>
                <a:latin typeface="Helvetica Neue Medium"/>
                <a:ea typeface="Helvetica Neue Medium"/>
                <a:cs typeface="Helvetica Neue Medium"/>
                <a:sym typeface="Helvetica Neue Medium"/>
              </a:defRPr>
            </a:pPr>
            <a:endParaRPr/>
          </a:p>
        </p:txBody>
      </p:sp>
      <p:sp>
        <p:nvSpPr>
          <p:cNvPr id="19" name="Rep Name"/>
          <p:cNvSpPr txBox="1">
            <a:spLocks noGrp="1"/>
          </p:cNvSpPr>
          <p:nvPr>
            <p:ph type="body" sz="quarter" idx="14"/>
          </p:nvPr>
        </p:nvSpPr>
        <p:spPr>
          <a:xfrm>
            <a:off x="1255291" y="12475864"/>
            <a:ext cx="6462118" cy="528937"/>
          </a:xfrm>
          <a:prstGeom prst="rect">
            <a:avLst/>
          </a:prstGeom>
        </p:spPr>
        <p:txBody>
          <a:bodyPr anchor="t">
            <a:noAutofit/>
          </a:bodyPr>
          <a:lstStyle>
            <a:lvl1pPr marL="0" indent="0">
              <a:spcBef>
                <a:spcPts val="0"/>
              </a:spcBef>
              <a:buClrTx/>
              <a:buSzTx/>
              <a:buNone/>
              <a:defRPr sz="2200" b="1" cap="all" spc="176">
                <a:solidFill>
                  <a:srgbClr val="FFFFFF"/>
                </a:solidFill>
                <a:latin typeface="+mn-lt"/>
                <a:ea typeface="+mn-ea"/>
                <a:cs typeface="+mn-cs"/>
                <a:sym typeface="Helvetica Neue"/>
              </a:defRPr>
            </a:lvl1pPr>
          </a:lstStyle>
          <a:p>
            <a:r>
              <a:t>Rep Name</a:t>
            </a:r>
          </a:p>
        </p:txBody>
      </p:sp>
      <p:grpSp>
        <p:nvGrpSpPr>
          <p:cNvPr id="22" name="Group"/>
          <p:cNvGrpSpPr/>
          <p:nvPr/>
        </p:nvGrpSpPr>
        <p:grpSpPr>
          <a:xfrm rot="10800000" flipH="1">
            <a:off x="1255291" y="12151441"/>
            <a:ext cx="22291581" cy="75232"/>
            <a:chOff x="0" y="0"/>
            <a:chExt cx="22291580" cy="75231"/>
          </a:xfrm>
        </p:grpSpPr>
        <p:sp>
          <p:nvSpPr>
            <p:cNvPr id="20" name="Line"/>
            <p:cNvSpPr/>
            <p:nvPr/>
          </p:nvSpPr>
          <p:spPr>
            <a:xfrm flipH="1" flipV="1">
              <a:off x="0" y="75231"/>
              <a:ext cx="22291581" cy="1"/>
            </a:xfrm>
            <a:prstGeom prst="line">
              <a:avLst/>
            </a:prstGeom>
            <a:noFill/>
            <a:ln w="12700" cap="flat">
              <a:solidFill>
                <a:srgbClr val="FFFFFF"/>
              </a:solidFill>
              <a:prstDash val="solid"/>
              <a:miter lim="400000"/>
            </a:ln>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21" name="Line"/>
            <p:cNvSpPr/>
            <p:nvPr/>
          </p:nvSpPr>
          <p:spPr>
            <a:xfrm flipH="1" flipV="1">
              <a:off x="0" y="0"/>
              <a:ext cx="22291581" cy="1"/>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grpSp>
      <p:sp>
        <p:nvSpPr>
          <p:cNvPr id="23" name="02.01.18"/>
          <p:cNvSpPr txBox="1">
            <a:spLocks noGrp="1"/>
          </p:cNvSpPr>
          <p:nvPr>
            <p:ph type="body" sz="quarter" idx="15"/>
          </p:nvPr>
        </p:nvSpPr>
        <p:spPr>
          <a:xfrm>
            <a:off x="17084754" y="12475864"/>
            <a:ext cx="6462118" cy="528937"/>
          </a:xfrm>
          <a:prstGeom prst="rect">
            <a:avLst/>
          </a:prstGeom>
        </p:spPr>
        <p:txBody>
          <a:bodyPr anchor="t">
            <a:noAutofit/>
          </a:bodyPr>
          <a:lstStyle>
            <a:lvl1pPr marL="0" indent="0" algn="r">
              <a:spcBef>
                <a:spcPts val="0"/>
              </a:spcBef>
              <a:buClrTx/>
              <a:buSzTx/>
              <a:buNone/>
              <a:defRPr sz="2200" b="1" cap="all" spc="176">
                <a:solidFill>
                  <a:srgbClr val="FFFFFF"/>
                </a:solidFill>
                <a:latin typeface="+mn-lt"/>
                <a:ea typeface="+mn-ea"/>
                <a:cs typeface="+mn-cs"/>
                <a:sym typeface="Helvetica Neue"/>
              </a:defRPr>
            </a:lvl1pPr>
          </a:lstStyle>
          <a:p>
            <a:r>
              <a:t>02.01.18</a:t>
            </a:r>
          </a:p>
        </p:txBody>
      </p:sp>
      <p:pic>
        <p:nvPicPr>
          <p:cNvPr id="24" name="TDB_logo_white_RGB.png" descr="TDB_logo_white_RGB.png"/>
          <p:cNvPicPr>
            <a:picLocks noChangeAspect="1"/>
          </p:cNvPicPr>
          <p:nvPr/>
        </p:nvPicPr>
        <p:blipFill>
          <a:blip r:embed="rId2">
            <a:extLst/>
          </a:blip>
          <a:srcRect t="1857" b="1857"/>
          <a:stretch>
            <a:fillRect/>
          </a:stretch>
        </p:blipFill>
        <p:spPr>
          <a:xfrm>
            <a:off x="10204394" y="1832069"/>
            <a:ext cx="3975053" cy="905818"/>
          </a:xfrm>
          <a:prstGeom prst="rect">
            <a:avLst/>
          </a:prstGeom>
          <a:ln w="12700">
            <a:miter lim="400000"/>
          </a:ln>
        </p:spPr>
      </p:pic>
      <p:sp>
        <p:nvSpPr>
          <p:cNvPr id="25" name="SHORT TITLE HERE"/>
          <p:cNvSpPr>
            <a:spLocks noGrp="1"/>
          </p:cNvSpPr>
          <p:nvPr>
            <p:ph type="body" sz="half" idx="16"/>
          </p:nvPr>
        </p:nvSpPr>
        <p:spPr>
          <a:xfrm rot="21420000">
            <a:off x="3472358" y="4739925"/>
            <a:ext cx="17439284" cy="4236150"/>
          </a:xfrm>
          <a:prstGeom prst="rect">
            <a:avLst/>
          </a:prstGeom>
        </p:spPr>
        <p:txBody>
          <a:bodyPr anchor="t">
            <a:noAutofit/>
          </a:bodyPr>
          <a:lstStyle>
            <a:lvl1pPr marL="0" indent="0" defTabSz="457200">
              <a:lnSpc>
                <a:spcPct val="70000"/>
              </a:lnSpc>
              <a:spcBef>
                <a:spcPts val="400"/>
              </a:spcBef>
              <a:buClrTx/>
              <a:buSzTx/>
              <a:buNone/>
              <a:defRPr sz="30000">
                <a:latin typeface="+mj-lt"/>
                <a:ea typeface="+mj-ea"/>
                <a:cs typeface="+mj-cs"/>
                <a:sym typeface="Druk"/>
              </a:defRPr>
            </a:lvl1pPr>
          </a:lstStyle>
          <a:p>
            <a:r>
              <a:t>SHORT TITLE HERE</a:t>
            </a:r>
          </a:p>
        </p:txBody>
      </p:sp>
      <p:sp>
        <p:nvSpPr>
          <p:cNvPr id="26" name="Prepared for brand"/>
          <p:cNvSpPr txBox="1">
            <a:spLocks noGrp="1"/>
          </p:cNvSpPr>
          <p:nvPr>
            <p:ph type="body" sz="quarter" idx="17"/>
          </p:nvPr>
        </p:nvSpPr>
        <p:spPr>
          <a:xfrm>
            <a:off x="1255291" y="11265037"/>
            <a:ext cx="8539770" cy="886405"/>
          </a:xfrm>
          <a:prstGeom prst="rect">
            <a:avLst/>
          </a:prstGeom>
        </p:spPr>
        <p:txBody>
          <a:bodyPr>
            <a:noAutofit/>
          </a:bodyPr>
          <a:lstStyle>
            <a:lvl1pPr marL="0" indent="0">
              <a:lnSpc>
                <a:spcPct val="90000"/>
              </a:lnSpc>
              <a:spcBef>
                <a:spcPts val="0"/>
              </a:spcBef>
              <a:buClrTx/>
              <a:buSzTx/>
              <a:buNone/>
              <a:defRPr sz="3800" b="1" cap="all" spc="189">
                <a:solidFill>
                  <a:srgbClr val="FFFFFF"/>
                </a:solidFill>
                <a:latin typeface="Helvetica"/>
                <a:ea typeface="Helvetica"/>
                <a:cs typeface="Helvetica"/>
                <a:sym typeface="Helvetica"/>
              </a:defRPr>
            </a:lvl1pPr>
          </a:lstStyle>
          <a:p>
            <a:r>
              <a:t>Prepared for brand</a:t>
            </a: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2 MOCKS RIGHT">
    <p:spTree>
      <p:nvGrpSpPr>
        <p:cNvPr id="1" name=""/>
        <p:cNvGrpSpPr/>
        <p:nvPr/>
      </p:nvGrpSpPr>
      <p:grpSpPr>
        <a:xfrm>
          <a:off x="0" y="0"/>
          <a:ext cx="0" cy="0"/>
          <a:chOff x="0" y="0"/>
          <a:chExt cx="0" cy="0"/>
        </a:xfrm>
      </p:grpSpPr>
      <p:sp>
        <p:nvSpPr>
          <p:cNvPr id="166" name="Homepage - Amphitheatre – 1.png"/>
          <p:cNvSpPr>
            <a:spLocks noGrp="1"/>
          </p:cNvSpPr>
          <p:nvPr>
            <p:ph type="pic" sz="half" idx="13"/>
          </p:nvPr>
        </p:nvSpPr>
        <p:spPr>
          <a:xfrm>
            <a:off x="16258423" y="1787889"/>
            <a:ext cx="6829445" cy="15627690"/>
          </a:xfrm>
          <a:prstGeom prst="rect">
            <a:avLst/>
          </a:prstGeom>
          <a:effectLst>
            <a:outerShdw blurRad="114300" dir="15028704" rotWithShape="0">
              <a:srgbClr val="000000">
                <a:alpha val="27634"/>
              </a:srgbClr>
            </a:outerShdw>
          </a:effectLst>
        </p:spPr>
        <p:txBody>
          <a:bodyPr lIns="91439" tIns="45719" rIns="91439" bIns="45719" anchor="t">
            <a:noAutofit/>
          </a:bodyPr>
          <a:lstStyle/>
          <a:p>
            <a:endParaRPr/>
          </a:p>
        </p:txBody>
      </p:sp>
      <p:sp>
        <p:nvSpPr>
          <p:cNvPr id="167" name="Article - Marquee – 1.png"/>
          <p:cNvSpPr>
            <a:spLocks noGrp="1"/>
          </p:cNvSpPr>
          <p:nvPr>
            <p:ph type="pic" sz="quarter" idx="14"/>
          </p:nvPr>
        </p:nvSpPr>
        <p:spPr>
          <a:xfrm>
            <a:off x="11037416" y="4027099"/>
            <a:ext cx="6390085" cy="9688751"/>
          </a:xfrm>
          <a:prstGeom prst="rect">
            <a:avLst/>
          </a:prstGeom>
          <a:effectLst>
            <a:outerShdw blurRad="114300" dir="15028704" rotWithShape="0">
              <a:srgbClr val="000000">
                <a:alpha val="27634"/>
              </a:srgbClr>
            </a:outerShdw>
          </a:effectLst>
        </p:spPr>
        <p:txBody>
          <a:bodyPr lIns="91439" tIns="45719" rIns="91439" bIns="45719" anchor="t">
            <a:noAutofit/>
          </a:bodyPr>
          <a:lstStyle/>
          <a:p>
            <a:endParaRPr/>
          </a:p>
        </p:txBody>
      </p:sp>
      <p:sp>
        <p:nvSpPr>
          <p:cNvPr id="168"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69"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170"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171" name="Title Text"/>
          <p:cNvSpPr txBox="1">
            <a:spLocks noGrp="1"/>
          </p:cNvSpPr>
          <p:nvPr>
            <p:ph type="title"/>
          </p:nvPr>
        </p:nvSpPr>
        <p:spPr>
          <a:xfrm>
            <a:off x="1267420" y="1699862"/>
            <a:ext cx="9134476" cy="1565911"/>
          </a:xfrm>
          <a:prstGeom prst="rect">
            <a:avLst/>
          </a:prstGeom>
        </p:spPr>
        <p:txBody>
          <a:bodyPr anchor="t">
            <a:noAutofit/>
          </a:bodyPr>
          <a:lstStyle>
            <a:lvl1pPr algn="l">
              <a:lnSpc>
                <a:spcPct val="80000"/>
              </a:lnSpc>
              <a:defRPr sz="10000" i="1" cap="none"/>
            </a:lvl1pPr>
          </a:lstStyle>
          <a:p>
            <a:r>
              <a:t>Title Text</a:t>
            </a:r>
          </a:p>
        </p:txBody>
      </p:sp>
      <p:sp>
        <p:nvSpPr>
          <p:cNvPr id="172" name="Body Level One…"/>
          <p:cNvSpPr txBox="1">
            <a:spLocks noGrp="1"/>
          </p:cNvSpPr>
          <p:nvPr>
            <p:ph type="body" sz="half" idx="1"/>
          </p:nvPr>
        </p:nvSpPr>
        <p:spPr>
          <a:xfrm>
            <a:off x="1267420" y="3385046"/>
            <a:ext cx="9134476" cy="8984258"/>
          </a:xfrm>
          <a:prstGeom prst="rect">
            <a:avLst/>
          </a:prstGeom>
        </p:spPr>
        <p:txBody>
          <a:bodyPr anchor="t"/>
          <a:lstStyle>
            <a:lvl1pPr marL="0" indent="0" defTabSz="457200">
              <a:spcBef>
                <a:spcPts val="1800"/>
              </a:spcBef>
              <a:buClrTx/>
              <a:buSzTx/>
              <a:buNone/>
              <a:defRPr sz="2600"/>
            </a:lvl1pPr>
            <a:lvl2pPr marL="0" indent="228600" defTabSz="457200">
              <a:spcBef>
                <a:spcPts val="1800"/>
              </a:spcBef>
              <a:buClrTx/>
              <a:buSzTx/>
              <a:buNone/>
              <a:defRPr sz="2600"/>
            </a:lvl2pPr>
            <a:lvl3pPr marL="0" indent="457200" defTabSz="457200">
              <a:spcBef>
                <a:spcPts val="1800"/>
              </a:spcBef>
              <a:buClrTx/>
              <a:buSzTx/>
              <a:buNone/>
              <a:defRPr sz="2600"/>
            </a:lvl3pPr>
            <a:lvl4pPr marL="0" indent="685800" defTabSz="457200">
              <a:spcBef>
                <a:spcPts val="1800"/>
              </a:spcBef>
              <a:buClrTx/>
              <a:buSzTx/>
              <a:buNone/>
              <a:defRPr sz="2600"/>
            </a:lvl4pPr>
            <a:lvl5pPr marL="0" indent="914400" defTabSz="45720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173" name="Insert Program Name Here"/>
          <p:cNvSpPr txBox="1">
            <a:spLocks noGrp="1"/>
          </p:cNvSpPr>
          <p:nvPr>
            <p:ph type="body" sz="quarter" idx="15"/>
          </p:nvPr>
        </p:nvSpPr>
        <p:spPr>
          <a:xfrm>
            <a:off x="1267420" y="1266527"/>
            <a:ext cx="7132539" cy="406401"/>
          </a:xfrm>
          <a:prstGeom prst="rect">
            <a:avLst/>
          </a:prstGeom>
        </p:spPr>
        <p:txBody>
          <a:bodyPr anchor="t">
            <a:spAutoFit/>
          </a:bodyPr>
          <a:lstStyle>
            <a:lvl1pPr marL="0" indent="0" defTabSz="457200">
              <a:spcBef>
                <a:spcPts val="600"/>
              </a:spcBef>
              <a:buClrTx/>
              <a:buSzTx/>
              <a:buNone/>
              <a:defRPr sz="2000" b="1" cap="all" spc="119">
                <a:solidFill>
                  <a:srgbClr val="F00606"/>
                </a:solidFill>
                <a:latin typeface="Helvetica"/>
                <a:ea typeface="Helvetica"/>
                <a:cs typeface="Helvetica"/>
                <a:sym typeface="Helvetica"/>
              </a:defRPr>
            </a:lvl1pPr>
          </a:lstStyle>
          <a:p>
            <a:r>
              <a:t>Insert Program Name Here</a:t>
            </a:r>
          </a:p>
        </p:txBody>
      </p:sp>
      <p:sp>
        <p:nvSpPr>
          <p:cNvPr id="174" name="Slide Number"/>
          <p:cNvSpPr txBox="1">
            <a:spLocks noGrp="1"/>
          </p:cNvSpPr>
          <p:nvPr>
            <p:ph type="sldNum" sz="quarter" idx="2"/>
          </p:nvPr>
        </p:nvSpPr>
        <p:spPr>
          <a:xfrm>
            <a:off x="23153092" y="13142500"/>
            <a:ext cx="976908"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175" name="PRODUCT NAME"/>
          <p:cNvSpPr txBox="1">
            <a:spLocks noGrp="1"/>
          </p:cNvSpPr>
          <p:nvPr>
            <p:ph type="body" sz="quarter" idx="16"/>
          </p:nvPr>
        </p:nvSpPr>
        <p:spPr>
          <a:xfrm>
            <a:off x="16258423" y="1475546"/>
            <a:ext cx="1796289" cy="312344"/>
          </a:xfrm>
          <a:prstGeom prst="rect">
            <a:avLst/>
          </a:prstGeom>
        </p:spPr>
        <p:txBody>
          <a:bodyPr wrap="none">
            <a:spAutoFit/>
          </a:bodyPr>
          <a:lstStyle>
            <a:lvl1pPr marL="127000" marR="127000" indent="-127000" defTabSz="457200">
              <a:lnSpc>
                <a:spcPct val="100000"/>
              </a:lnSpc>
              <a:spcBef>
                <a:spcPts val="600"/>
              </a:spcBef>
              <a:buClrTx/>
              <a:buSzTx/>
              <a:buNone/>
              <a:defRPr sz="1400" b="1" cap="all" spc="139">
                <a:latin typeface="+mn-lt"/>
                <a:ea typeface="+mn-ea"/>
                <a:cs typeface="+mn-cs"/>
                <a:sym typeface="Helvetica Neue"/>
              </a:defRPr>
            </a:lvl1pPr>
          </a:lstStyle>
          <a:p>
            <a:r>
              <a:t>PRODUCT NAME</a:t>
            </a:r>
          </a:p>
        </p:txBody>
      </p:sp>
      <p:sp>
        <p:nvSpPr>
          <p:cNvPr id="176" name="PRODUCT NAME"/>
          <p:cNvSpPr txBox="1">
            <a:spLocks noGrp="1"/>
          </p:cNvSpPr>
          <p:nvPr>
            <p:ph type="body" sz="quarter" idx="17"/>
          </p:nvPr>
        </p:nvSpPr>
        <p:spPr>
          <a:xfrm>
            <a:off x="11031232" y="3714757"/>
            <a:ext cx="1796289" cy="312343"/>
          </a:xfrm>
          <a:prstGeom prst="rect">
            <a:avLst/>
          </a:prstGeom>
        </p:spPr>
        <p:txBody>
          <a:bodyPr wrap="none">
            <a:spAutoFit/>
          </a:bodyPr>
          <a:lstStyle>
            <a:lvl1pPr marL="0" indent="0" algn="r" defTabSz="457200">
              <a:lnSpc>
                <a:spcPct val="100000"/>
              </a:lnSpc>
              <a:spcBef>
                <a:spcPts val="600"/>
              </a:spcBef>
              <a:buClrTx/>
              <a:buSzTx/>
              <a:buNone/>
              <a:defRPr sz="1400" b="1" cap="all" spc="139">
                <a:latin typeface="+mn-lt"/>
                <a:ea typeface="+mn-ea"/>
                <a:cs typeface="+mn-cs"/>
                <a:sym typeface="Helvetica Neue"/>
              </a:defRPr>
            </a:lvl1pPr>
          </a:lstStyle>
          <a:p>
            <a:r>
              <a:t>PRODUCT NAME</a:t>
            </a:r>
          </a:p>
        </p:txBody>
      </p:sp>
      <p:sp>
        <p:nvSpPr>
          <p:cNvPr id="177"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Spotlight LEFT">
    <p:spTree>
      <p:nvGrpSpPr>
        <p:cNvPr id="1" name=""/>
        <p:cNvGrpSpPr/>
        <p:nvPr/>
      </p:nvGrpSpPr>
      <p:grpSpPr>
        <a:xfrm>
          <a:off x="0" y="0"/>
          <a:ext cx="0" cy="0"/>
          <a:chOff x="0" y="0"/>
          <a:chExt cx="0" cy="0"/>
        </a:xfrm>
      </p:grpSpPr>
      <p:sp>
        <p:nvSpPr>
          <p:cNvPr id="184" name="Article - Spotlight – 1.png"/>
          <p:cNvSpPr>
            <a:spLocks noGrp="1"/>
          </p:cNvSpPr>
          <p:nvPr>
            <p:ph type="pic" sz="half" idx="13"/>
          </p:nvPr>
        </p:nvSpPr>
        <p:spPr>
          <a:xfrm>
            <a:off x="1267420" y="1783342"/>
            <a:ext cx="6829445" cy="11247242"/>
          </a:xfrm>
          <a:prstGeom prst="rect">
            <a:avLst/>
          </a:prstGeom>
          <a:effectLst>
            <a:outerShdw blurRad="114300" dir="15028704" rotWithShape="0">
              <a:srgbClr val="000000">
                <a:alpha val="27634"/>
              </a:srgbClr>
            </a:outerShdw>
          </a:effectLst>
        </p:spPr>
        <p:txBody>
          <a:bodyPr lIns="91439" tIns="45719" rIns="91439" bIns="45719" anchor="t">
            <a:noAutofit/>
          </a:bodyPr>
          <a:lstStyle/>
          <a:p>
            <a:endParaRPr/>
          </a:p>
        </p:txBody>
      </p:sp>
      <p:sp>
        <p:nvSpPr>
          <p:cNvPr id="185"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86"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187"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188" name="Slide Number"/>
          <p:cNvSpPr txBox="1">
            <a:spLocks noGrp="1"/>
          </p:cNvSpPr>
          <p:nvPr>
            <p:ph type="sldNum" sz="quarter" idx="2"/>
          </p:nvPr>
        </p:nvSpPr>
        <p:spPr>
          <a:xfrm>
            <a:off x="22140564" y="13142500"/>
            <a:ext cx="1989436"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189" name="Insert Program Name Here"/>
          <p:cNvSpPr txBox="1"/>
          <p:nvPr/>
        </p:nvSpPr>
        <p:spPr>
          <a:xfrm>
            <a:off x="13991133" y="1266527"/>
            <a:ext cx="7132539"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Insert Program Name Here</a:t>
            </a:r>
          </a:p>
        </p:txBody>
      </p:sp>
      <p:sp>
        <p:nvSpPr>
          <p:cNvPr id="190" name="Title Text"/>
          <p:cNvSpPr/>
          <p:nvPr/>
        </p:nvSpPr>
        <p:spPr>
          <a:xfrm>
            <a:off x="13991133" y="1699862"/>
            <a:ext cx="9134476" cy="1565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nSpc>
                <a:spcPct val="80000"/>
              </a:lnSpc>
              <a:spcBef>
                <a:spcPts val="400"/>
              </a:spcBef>
              <a:defRPr sz="10000" b="0" i="1" cap="none" spc="0">
                <a:solidFill>
                  <a:srgbClr val="000000"/>
                </a:solidFill>
                <a:latin typeface="+mj-lt"/>
                <a:ea typeface="+mj-ea"/>
                <a:cs typeface="+mj-cs"/>
                <a:sym typeface="Druk"/>
              </a:defRPr>
            </a:lvl1pPr>
          </a:lstStyle>
          <a:p>
            <a:r>
              <a:t>Title Text</a:t>
            </a:r>
          </a:p>
        </p:txBody>
      </p:sp>
      <p:sp>
        <p:nvSpPr>
          <p:cNvPr id="191" name="Body Level One…"/>
          <p:cNvSpPr/>
          <p:nvPr/>
        </p:nvSpPr>
        <p:spPr>
          <a:xfrm>
            <a:off x="13991133" y="3385046"/>
            <a:ext cx="9134476" cy="8984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spcBef>
                <a:spcPts val="1800"/>
              </a:spcBef>
              <a:defRPr sz="2600" b="0" cap="none" spc="0">
                <a:solidFill>
                  <a:srgbClr val="000000"/>
                </a:solidFill>
                <a:latin typeface="Georgia"/>
                <a:ea typeface="Georgia"/>
                <a:cs typeface="Georgia"/>
                <a:sym typeface="Georgia"/>
              </a:defRPr>
            </a:lvl1pPr>
            <a:lvl2pPr>
              <a:spcBef>
                <a:spcPts val="1800"/>
              </a:spcBef>
              <a:defRPr sz="2600" b="0" cap="none" spc="0">
                <a:solidFill>
                  <a:srgbClr val="000000"/>
                </a:solidFill>
                <a:latin typeface="Georgia"/>
                <a:ea typeface="Georgia"/>
                <a:cs typeface="Georgia"/>
                <a:sym typeface="Georgia"/>
              </a:defRPr>
            </a:lvl2pPr>
            <a:lvl3pPr>
              <a:spcBef>
                <a:spcPts val="1800"/>
              </a:spcBef>
              <a:defRPr sz="2600" b="0" cap="none" spc="0">
                <a:solidFill>
                  <a:srgbClr val="000000"/>
                </a:solidFill>
                <a:latin typeface="Georgia"/>
                <a:ea typeface="Georgia"/>
                <a:cs typeface="Georgia"/>
                <a:sym typeface="Georgia"/>
              </a:defRPr>
            </a:lvl3pPr>
            <a:lvl4pPr>
              <a:spcBef>
                <a:spcPts val="1800"/>
              </a:spcBef>
              <a:defRPr sz="2600" b="0" cap="none" spc="0">
                <a:solidFill>
                  <a:srgbClr val="000000"/>
                </a:solidFill>
                <a:latin typeface="Georgia"/>
                <a:ea typeface="Georgia"/>
                <a:cs typeface="Georgia"/>
                <a:sym typeface="Georgia"/>
              </a:defRPr>
            </a:lvl4pPr>
            <a:lvl5pPr>
              <a:spcBef>
                <a:spcPts val="1800"/>
              </a:spcBef>
              <a:defRPr sz="2600" b="0" cap="none" spc="0">
                <a:solidFill>
                  <a:srgbClr val="000000"/>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sp>
        <p:nvSpPr>
          <p:cNvPr id="192" name="Rectangle"/>
          <p:cNvSpPr/>
          <p:nvPr/>
        </p:nvSpPr>
        <p:spPr>
          <a:xfrm>
            <a:off x="8325379" y="4552877"/>
            <a:ext cx="4285640" cy="8183168"/>
          </a:xfrm>
          <a:prstGeom prst="rect">
            <a:avLst/>
          </a:prstGeom>
          <a:solidFill>
            <a:srgbClr val="FFFFFF"/>
          </a:solidFill>
          <a:ln w="12700">
            <a:solidFill>
              <a:srgbClr val="F00606"/>
            </a:solidFill>
            <a:miter lim="400000"/>
          </a:ln>
          <a:effectLst>
            <a:outerShdw blurRad="114300" dir="15028704" rotWithShape="0">
              <a:srgbClr val="000000">
                <a:alpha val="27634"/>
              </a:srgbClr>
            </a:outerShdw>
          </a:effectLst>
        </p:spPr>
        <p:txBody>
          <a:bodyPr lIns="50800" tIns="50800" rIns="50800" bIns="50800" anchor="ctr"/>
          <a:lstStyle/>
          <a:p>
            <a:pP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93" name="Article - Spotlight – 1.png"/>
          <p:cNvSpPr>
            <a:spLocks noGrp="1"/>
          </p:cNvSpPr>
          <p:nvPr>
            <p:ph type="pic" idx="14"/>
          </p:nvPr>
        </p:nvSpPr>
        <p:spPr>
          <a:xfrm>
            <a:off x="-3567361" y="-13627376"/>
            <a:ext cx="16549113" cy="27254321"/>
          </a:xfrm>
          <a:prstGeom prst="rect">
            <a:avLst/>
          </a:prstGeom>
          <a:ln>
            <a:solidFill>
              <a:srgbClr val="A9A9A9"/>
            </a:solidFill>
          </a:ln>
        </p:spPr>
        <p:txBody>
          <a:bodyPr lIns="91439" tIns="45719" rIns="91439" bIns="45719" anchor="t">
            <a:noAutofit/>
          </a:bodyPr>
          <a:lstStyle/>
          <a:p>
            <a:endParaRPr/>
          </a:p>
        </p:txBody>
      </p:sp>
      <p:sp>
        <p:nvSpPr>
          <p:cNvPr id="194" name="Spotlight enlarged"/>
          <p:cNvSpPr txBox="1"/>
          <p:nvPr/>
        </p:nvSpPr>
        <p:spPr>
          <a:xfrm>
            <a:off x="9129885" y="4229258"/>
            <a:ext cx="2676628" cy="3123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127000" marR="127000" algn="ctr">
              <a:lnSpc>
                <a:spcPct val="100000"/>
              </a:lnSpc>
              <a:defRPr sz="1400" spc="139">
                <a:latin typeface="+mn-lt"/>
                <a:ea typeface="+mn-ea"/>
                <a:cs typeface="+mn-cs"/>
                <a:sym typeface="Helvetica Neue"/>
              </a:defRPr>
            </a:lvl1pPr>
          </a:lstStyle>
          <a:p>
            <a:r>
              <a:t>Spotlight enlarged </a:t>
            </a:r>
          </a:p>
        </p:txBody>
      </p:sp>
      <p:sp>
        <p:nvSpPr>
          <p:cNvPr id="195"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Spotlight RIGHT">
    <p:spTree>
      <p:nvGrpSpPr>
        <p:cNvPr id="1" name=""/>
        <p:cNvGrpSpPr/>
        <p:nvPr/>
      </p:nvGrpSpPr>
      <p:grpSpPr>
        <a:xfrm>
          <a:off x="0" y="0"/>
          <a:ext cx="0" cy="0"/>
          <a:chOff x="0" y="0"/>
          <a:chExt cx="0" cy="0"/>
        </a:xfrm>
      </p:grpSpPr>
      <p:sp>
        <p:nvSpPr>
          <p:cNvPr id="202" name="Article - Spotlight – 1.png"/>
          <p:cNvSpPr>
            <a:spLocks noGrp="1"/>
          </p:cNvSpPr>
          <p:nvPr>
            <p:ph type="pic" sz="half" idx="13"/>
          </p:nvPr>
        </p:nvSpPr>
        <p:spPr>
          <a:xfrm>
            <a:off x="15364420" y="1783342"/>
            <a:ext cx="6829445" cy="11247242"/>
          </a:xfrm>
          <a:prstGeom prst="rect">
            <a:avLst/>
          </a:prstGeom>
          <a:effectLst>
            <a:outerShdw blurRad="114300" dir="15028704" rotWithShape="0">
              <a:srgbClr val="000000">
                <a:alpha val="27634"/>
              </a:srgbClr>
            </a:outerShdw>
          </a:effectLst>
        </p:spPr>
        <p:txBody>
          <a:bodyPr lIns="91439" tIns="45719" rIns="91439" bIns="45719" anchor="t">
            <a:noAutofit/>
          </a:bodyPr>
          <a:lstStyle/>
          <a:p>
            <a:endParaRPr/>
          </a:p>
        </p:txBody>
      </p:sp>
      <p:sp>
        <p:nvSpPr>
          <p:cNvPr id="203"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204"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205"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206" name="Title Text"/>
          <p:cNvSpPr txBox="1">
            <a:spLocks noGrp="1"/>
          </p:cNvSpPr>
          <p:nvPr>
            <p:ph type="title"/>
          </p:nvPr>
        </p:nvSpPr>
        <p:spPr>
          <a:xfrm>
            <a:off x="1267420" y="1699862"/>
            <a:ext cx="9134476" cy="1565911"/>
          </a:xfrm>
          <a:prstGeom prst="rect">
            <a:avLst/>
          </a:prstGeom>
        </p:spPr>
        <p:txBody>
          <a:bodyPr anchor="t">
            <a:noAutofit/>
          </a:bodyPr>
          <a:lstStyle>
            <a:lvl1pPr algn="l">
              <a:lnSpc>
                <a:spcPct val="80000"/>
              </a:lnSpc>
              <a:defRPr sz="10000" i="1" cap="none"/>
            </a:lvl1pPr>
          </a:lstStyle>
          <a:p>
            <a:r>
              <a:t>Title Text</a:t>
            </a:r>
          </a:p>
        </p:txBody>
      </p:sp>
      <p:sp>
        <p:nvSpPr>
          <p:cNvPr id="207" name="Body Level One…"/>
          <p:cNvSpPr txBox="1">
            <a:spLocks noGrp="1"/>
          </p:cNvSpPr>
          <p:nvPr>
            <p:ph type="body" sz="half" idx="1"/>
          </p:nvPr>
        </p:nvSpPr>
        <p:spPr>
          <a:xfrm>
            <a:off x="1267420" y="3385046"/>
            <a:ext cx="8430519" cy="8984258"/>
          </a:xfrm>
          <a:prstGeom prst="rect">
            <a:avLst/>
          </a:prstGeom>
        </p:spPr>
        <p:txBody>
          <a:bodyPr anchor="t"/>
          <a:lstStyle>
            <a:lvl1pPr marL="0" indent="0" defTabSz="457200">
              <a:spcBef>
                <a:spcPts val="1800"/>
              </a:spcBef>
              <a:buClrTx/>
              <a:buSzTx/>
              <a:buNone/>
              <a:defRPr sz="2600"/>
            </a:lvl1pPr>
            <a:lvl2pPr marL="0" indent="228600" defTabSz="457200">
              <a:spcBef>
                <a:spcPts val="1800"/>
              </a:spcBef>
              <a:buClrTx/>
              <a:buSzTx/>
              <a:buNone/>
              <a:defRPr sz="2600"/>
            </a:lvl2pPr>
            <a:lvl3pPr marL="0" indent="457200" defTabSz="457200">
              <a:spcBef>
                <a:spcPts val="1800"/>
              </a:spcBef>
              <a:buClrTx/>
              <a:buSzTx/>
              <a:buNone/>
              <a:defRPr sz="2600"/>
            </a:lvl3pPr>
            <a:lvl4pPr marL="0" indent="685800" defTabSz="457200">
              <a:spcBef>
                <a:spcPts val="1800"/>
              </a:spcBef>
              <a:buClrTx/>
              <a:buSzTx/>
              <a:buNone/>
              <a:defRPr sz="2600"/>
            </a:lvl4pPr>
            <a:lvl5pPr marL="0" indent="914400" defTabSz="45720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208" name="Insert Program Name Here"/>
          <p:cNvSpPr txBox="1">
            <a:spLocks noGrp="1"/>
          </p:cNvSpPr>
          <p:nvPr>
            <p:ph type="body" sz="quarter" idx="14"/>
          </p:nvPr>
        </p:nvSpPr>
        <p:spPr>
          <a:xfrm>
            <a:off x="1267420" y="1266527"/>
            <a:ext cx="7132539" cy="406401"/>
          </a:xfrm>
          <a:prstGeom prst="rect">
            <a:avLst/>
          </a:prstGeom>
        </p:spPr>
        <p:txBody>
          <a:bodyPr anchor="t">
            <a:spAutoFit/>
          </a:bodyPr>
          <a:lstStyle>
            <a:lvl1pPr marL="0" indent="0" defTabSz="457200">
              <a:spcBef>
                <a:spcPts val="600"/>
              </a:spcBef>
              <a:buClrTx/>
              <a:buSzTx/>
              <a:buNone/>
              <a:defRPr sz="2000" b="1" cap="all" spc="119">
                <a:solidFill>
                  <a:srgbClr val="F00606"/>
                </a:solidFill>
                <a:latin typeface="Helvetica"/>
                <a:ea typeface="Helvetica"/>
                <a:cs typeface="Helvetica"/>
                <a:sym typeface="Helvetica"/>
              </a:defRPr>
            </a:lvl1pPr>
          </a:lstStyle>
          <a:p>
            <a:r>
              <a:t>Insert Program Name Here</a:t>
            </a:r>
          </a:p>
        </p:txBody>
      </p:sp>
      <p:sp>
        <p:nvSpPr>
          <p:cNvPr id="209" name="Slide Number"/>
          <p:cNvSpPr txBox="1">
            <a:spLocks noGrp="1"/>
          </p:cNvSpPr>
          <p:nvPr>
            <p:ph type="sldNum" sz="quarter" idx="2"/>
          </p:nvPr>
        </p:nvSpPr>
        <p:spPr>
          <a:xfrm>
            <a:off x="23203296" y="13142500"/>
            <a:ext cx="926704"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210" name="Rectangle"/>
          <p:cNvSpPr/>
          <p:nvPr/>
        </p:nvSpPr>
        <p:spPr>
          <a:xfrm>
            <a:off x="10906304" y="4593380"/>
            <a:ext cx="4285641" cy="8183168"/>
          </a:xfrm>
          <a:prstGeom prst="rect">
            <a:avLst/>
          </a:prstGeom>
          <a:solidFill>
            <a:srgbClr val="FFFFFF"/>
          </a:solidFill>
          <a:ln w="12700">
            <a:solidFill>
              <a:srgbClr val="F00606"/>
            </a:solidFill>
            <a:miter lim="400000"/>
          </a:ln>
          <a:effectLst>
            <a:outerShdw blurRad="114300" dir="15028704" rotWithShape="0">
              <a:srgbClr val="000000">
                <a:alpha val="27634"/>
              </a:srgbClr>
            </a:outerShdw>
          </a:effectLst>
        </p:spPr>
        <p:txBody>
          <a:bodyPr lIns="50800" tIns="50800" rIns="50800" bIns="50800" anchor="ctr"/>
          <a:lstStyle/>
          <a:p>
            <a:pP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211" name="Article - Spotlight – 1.png"/>
          <p:cNvSpPr>
            <a:spLocks noGrp="1"/>
          </p:cNvSpPr>
          <p:nvPr>
            <p:ph type="pic" idx="15"/>
          </p:nvPr>
        </p:nvSpPr>
        <p:spPr>
          <a:xfrm>
            <a:off x="-986436" y="-13586873"/>
            <a:ext cx="16549113" cy="27254321"/>
          </a:xfrm>
          <a:prstGeom prst="rect">
            <a:avLst/>
          </a:prstGeom>
          <a:ln>
            <a:solidFill>
              <a:srgbClr val="A9A9A9"/>
            </a:solidFill>
          </a:ln>
        </p:spPr>
        <p:txBody>
          <a:bodyPr lIns="91439" tIns="45719" rIns="91439" bIns="45719" anchor="t">
            <a:noAutofit/>
          </a:bodyPr>
          <a:lstStyle/>
          <a:p>
            <a:endParaRPr/>
          </a:p>
        </p:txBody>
      </p:sp>
      <p:sp>
        <p:nvSpPr>
          <p:cNvPr id="212" name="Spotlight enlarged"/>
          <p:cNvSpPr txBox="1"/>
          <p:nvPr/>
        </p:nvSpPr>
        <p:spPr>
          <a:xfrm>
            <a:off x="11710811" y="4269761"/>
            <a:ext cx="2676627" cy="3123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127000" marR="127000" algn="ctr">
              <a:lnSpc>
                <a:spcPct val="100000"/>
              </a:lnSpc>
              <a:defRPr sz="1400" spc="139">
                <a:latin typeface="+mn-lt"/>
                <a:ea typeface="+mn-ea"/>
                <a:cs typeface="+mn-cs"/>
                <a:sym typeface="Helvetica Neue"/>
              </a:defRPr>
            </a:lvl1pPr>
          </a:lstStyle>
          <a:p>
            <a:r>
              <a:t>Spotlight enlarged </a:t>
            </a:r>
          </a:p>
        </p:txBody>
      </p:sp>
      <p:sp>
        <p:nvSpPr>
          <p:cNvPr id="213"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randed Cheat LEFT">
    <p:spTree>
      <p:nvGrpSpPr>
        <p:cNvPr id="1" name=""/>
        <p:cNvGrpSpPr/>
        <p:nvPr/>
      </p:nvGrpSpPr>
      <p:grpSpPr>
        <a:xfrm>
          <a:off x="0" y="0"/>
          <a:ext cx="0" cy="0"/>
          <a:chOff x="0" y="0"/>
          <a:chExt cx="0" cy="0"/>
        </a:xfrm>
      </p:grpSpPr>
      <p:sp>
        <p:nvSpPr>
          <p:cNvPr id="220" name="Cheatsheet - HP Callout – 1 1.45.22 PM.png"/>
          <p:cNvSpPr>
            <a:spLocks noGrp="1"/>
          </p:cNvSpPr>
          <p:nvPr>
            <p:ph type="pic" sz="quarter" idx="13"/>
          </p:nvPr>
        </p:nvSpPr>
        <p:spPr>
          <a:xfrm>
            <a:off x="1267420" y="3881801"/>
            <a:ext cx="4202142" cy="10482375"/>
          </a:xfrm>
          <a:prstGeom prst="rect">
            <a:avLst/>
          </a:prstGeom>
          <a:effectLst>
            <a:outerShdw blurRad="114300" dir="15028704" rotWithShape="0">
              <a:srgbClr val="000000">
                <a:alpha val="27634"/>
              </a:srgbClr>
            </a:outerShdw>
          </a:effectLst>
        </p:spPr>
        <p:txBody>
          <a:bodyPr lIns="91439" tIns="45719" rIns="91439" bIns="45719" anchor="t">
            <a:noAutofit/>
          </a:bodyPr>
          <a:lstStyle/>
          <a:p>
            <a:endParaRPr/>
          </a:p>
        </p:txBody>
      </p:sp>
      <p:sp>
        <p:nvSpPr>
          <p:cNvPr id="221" name="Shape"/>
          <p:cNvSpPr/>
          <p:nvPr/>
        </p:nvSpPr>
        <p:spPr>
          <a:xfrm flipH="1">
            <a:off x="5070176" y="1342727"/>
            <a:ext cx="398633" cy="11877609"/>
          </a:xfrm>
          <a:custGeom>
            <a:avLst/>
            <a:gdLst/>
            <a:ahLst/>
            <a:cxnLst>
              <a:cxn ang="0">
                <a:pos x="wd2" y="hd2"/>
              </a:cxn>
              <a:cxn ang="5400000">
                <a:pos x="wd2" y="hd2"/>
              </a:cxn>
              <a:cxn ang="10800000">
                <a:pos x="wd2" y="hd2"/>
              </a:cxn>
              <a:cxn ang="16200000">
                <a:pos x="wd2" y="hd2"/>
              </a:cxn>
            </a:cxnLst>
            <a:rect l="0" t="0" r="r" b="b"/>
            <a:pathLst>
              <a:path w="21600" h="21600" extrusionOk="0">
                <a:moveTo>
                  <a:pt x="21572" y="14182"/>
                </a:moveTo>
                <a:lnTo>
                  <a:pt x="36" y="0"/>
                </a:lnTo>
                <a:lnTo>
                  <a:pt x="0" y="21600"/>
                </a:lnTo>
                <a:lnTo>
                  <a:pt x="21600" y="15036"/>
                </a:lnTo>
                <a:lnTo>
                  <a:pt x="21572" y="14182"/>
                </a:lnTo>
                <a:close/>
              </a:path>
            </a:pathLst>
          </a:custGeom>
          <a:solidFill>
            <a:srgbClr val="D6D5D5">
              <a:alpha val="75705"/>
            </a:srgbClr>
          </a:solidFill>
          <a:ln w="12700">
            <a:miter lim="400000"/>
          </a:ln>
        </p:spPr>
        <p:txBody>
          <a:bodyPr lIns="71437" tIns="71437" rIns="71437" bIns="71437" anchor="ctr"/>
          <a:lstStyle/>
          <a:p>
            <a:pPr algn="ctr" defTabSz="821531">
              <a:lnSpc>
                <a:spcPct val="100000"/>
              </a:lnSpc>
              <a:spcBef>
                <a:spcPts val="0"/>
              </a:spcBef>
              <a:defRPr sz="3400" b="0" cap="none" spc="0">
                <a:solidFill>
                  <a:srgbClr val="FFFFFF"/>
                </a:solidFill>
                <a:latin typeface="Helvetica Neue Medium"/>
                <a:ea typeface="Helvetica Neue Medium"/>
                <a:cs typeface="Helvetica Neue Medium"/>
                <a:sym typeface="Helvetica Neue Medium"/>
              </a:defRPr>
            </a:pPr>
            <a:endParaRPr/>
          </a:p>
        </p:txBody>
      </p:sp>
      <p:sp>
        <p:nvSpPr>
          <p:cNvPr id="222" name="Cheat Sheet – 1.png"/>
          <p:cNvSpPr>
            <a:spLocks noGrp="1"/>
          </p:cNvSpPr>
          <p:nvPr>
            <p:ph type="pic" sz="half" idx="14"/>
          </p:nvPr>
        </p:nvSpPr>
        <p:spPr>
          <a:xfrm>
            <a:off x="5464505" y="1277665"/>
            <a:ext cx="7275782" cy="16484192"/>
          </a:xfrm>
          <a:prstGeom prst="rect">
            <a:avLst/>
          </a:prstGeom>
          <a:effectLst>
            <a:outerShdw blurRad="114300" dir="15028704" rotWithShape="0">
              <a:srgbClr val="000000">
                <a:alpha val="27634"/>
              </a:srgbClr>
            </a:outerShdw>
          </a:effectLst>
        </p:spPr>
        <p:txBody>
          <a:bodyPr lIns="91439" tIns="45719" rIns="91439" bIns="45719" anchor="t">
            <a:noAutofit/>
          </a:bodyPr>
          <a:lstStyle/>
          <a:p>
            <a:endParaRPr/>
          </a:p>
        </p:txBody>
      </p:sp>
      <p:sp>
        <p:nvSpPr>
          <p:cNvPr id="223"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224"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225"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226" name="Title Text"/>
          <p:cNvSpPr txBox="1">
            <a:spLocks noGrp="1"/>
          </p:cNvSpPr>
          <p:nvPr>
            <p:ph type="title"/>
          </p:nvPr>
        </p:nvSpPr>
        <p:spPr>
          <a:xfrm>
            <a:off x="14003337" y="1699862"/>
            <a:ext cx="9071472" cy="1565911"/>
          </a:xfrm>
          <a:prstGeom prst="rect">
            <a:avLst/>
          </a:prstGeom>
        </p:spPr>
        <p:txBody>
          <a:bodyPr anchor="t">
            <a:noAutofit/>
          </a:bodyPr>
          <a:lstStyle>
            <a:lvl1pPr algn="l">
              <a:lnSpc>
                <a:spcPct val="80000"/>
              </a:lnSpc>
              <a:defRPr sz="10000" i="1" cap="none"/>
            </a:lvl1pPr>
          </a:lstStyle>
          <a:p>
            <a:r>
              <a:t>Title Text</a:t>
            </a:r>
          </a:p>
        </p:txBody>
      </p:sp>
      <p:sp>
        <p:nvSpPr>
          <p:cNvPr id="227" name="Body Level One…"/>
          <p:cNvSpPr txBox="1">
            <a:spLocks noGrp="1"/>
          </p:cNvSpPr>
          <p:nvPr>
            <p:ph type="body" sz="half" idx="1"/>
          </p:nvPr>
        </p:nvSpPr>
        <p:spPr>
          <a:xfrm>
            <a:off x="14003337" y="3385046"/>
            <a:ext cx="9071472" cy="8984258"/>
          </a:xfrm>
          <a:prstGeom prst="rect">
            <a:avLst/>
          </a:prstGeom>
        </p:spPr>
        <p:txBody>
          <a:bodyPr anchor="t"/>
          <a:lstStyle>
            <a:lvl1pPr marL="0" indent="0" defTabSz="457200">
              <a:spcBef>
                <a:spcPts val="1800"/>
              </a:spcBef>
              <a:buClrTx/>
              <a:buSzTx/>
              <a:buNone/>
              <a:defRPr sz="2600"/>
            </a:lvl1pPr>
            <a:lvl2pPr marL="0" indent="228600" defTabSz="457200">
              <a:spcBef>
                <a:spcPts val="1800"/>
              </a:spcBef>
              <a:buClrTx/>
              <a:buSzTx/>
              <a:buNone/>
              <a:defRPr sz="2600"/>
            </a:lvl2pPr>
            <a:lvl3pPr marL="0" indent="457200" defTabSz="457200">
              <a:spcBef>
                <a:spcPts val="1800"/>
              </a:spcBef>
              <a:buClrTx/>
              <a:buSzTx/>
              <a:buNone/>
              <a:defRPr sz="2600"/>
            </a:lvl3pPr>
            <a:lvl4pPr marL="0" indent="685800" defTabSz="457200">
              <a:spcBef>
                <a:spcPts val="1800"/>
              </a:spcBef>
              <a:buClrTx/>
              <a:buSzTx/>
              <a:buNone/>
              <a:defRPr sz="2600"/>
            </a:lvl4pPr>
            <a:lvl5pPr marL="0" indent="914400" defTabSz="45720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228" name="Insert Program Name Here"/>
          <p:cNvSpPr txBox="1">
            <a:spLocks noGrp="1"/>
          </p:cNvSpPr>
          <p:nvPr>
            <p:ph type="body" sz="quarter" idx="15"/>
          </p:nvPr>
        </p:nvSpPr>
        <p:spPr>
          <a:xfrm>
            <a:off x="14003337" y="1266527"/>
            <a:ext cx="7132539" cy="406401"/>
          </a:xfrm>
          <a:prstGeom prst="rect">
            <a:avLst/>
          </a:prstGeom>
        </p:spPr>
        <p:txBody>
          <a:bodyPr anchor="t">
            <a:spAutoFit/>
          </a:bodyPr>
          <a:lstStyle>
            <a:lvl1pPr marL="0" indent="0" defTabSz="457200">
              <a:spcBef>
                <a:spcPts val="600"/>
              </a:spcBef>
              <a:buClrTx/>
              <a:buSzTx/>
              <a:buNone/>
              <a:defRPr sz="2000" b="1" cap="all" spc="119">
                <a:solidFill>
                  <a:srgbClr val="F00606"/>
                </a:solidFill>
                <a:latin typeface="Helvetica"/>
                <a:ea typeface="Helvetica"/>
                <a:cs typeface="Helvetica"/>
                <a:sym typeface="Helvetica"/>
              </a:defRPr>
            </a:lvl1pPr>
          </a:lstStyle>
          <a:p>
            <a:r>
              <a:t>Insert Program Name Here</a:t>
            </a:r>
          </a:p>
        </p:txBody>
      </p:sp>
      <p:sp>
        <p:nvSpPr>
          <p:cNvPr id="229" name="Slide Number"/>
          <p:cNvSpPr txBox="1">
            <a:spLocks noGrp="1"/>
          </p:cNvSpPr>
          <p:nvPr>
            <p:ph type="sldNum" sz="quarter" idx="2"/>
          </p:nvPr>
        </p:nvSpPr>
        <p:spPr>
          <a:xfrm>
            <a:off x="22140564" y="13142500"/>
            <a:ext cx="1989436"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230"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randed Cheat RIGHT">
    <p:spTree>
      <p:nvGrpSpPr>
        <p:cNvPr id="1" name=""/>
        <p:cNvGrpSpPr/>
        <p:nvPr/>
      </p:nvGrpSpPr>
      <p:grpSpPr>
        <a:xfrm>
          <a:off x="0" y="0"/>
          <a:ext cx="0" cy="0"/>
          <a:chOff x="0" y="0"/>
          <a:chExt cx="0" cy="0"/>
        </a:xfrm>
      </p:grpSpPr>
      <p:sp>
        <p:nvSpPr>
          <p:cNvPr id="237" name="Cheatsheet - HP Callout – 1 1.45.22 PM.png"/>
          <p:cNvSpPr>
            <a:spLocks noGrp="1"/>
          </p:cNvSpPr>
          <p:nvPr>
            <p:ph type="pic" sz="quarter" idx="13"/>
          </p:nvPr>
        </p:nvSpPr>
        <p:spPr>
          <a:xfrm>
            <a:off x="18885451" y="3881801"/>
            <a:ext cx="4202143" cy="10482375"/>
          </a:xfrm>
          <a:prstGeom prst="rect">
            <a:avLst/>
          </a:prstGeom>
          <a:effectLst>
            <a:outerShdw blurRad="114300" dir="15028704" rotWithShape="0">
              <a:srgbClr val="000000">
                <a:alpha val="27634"/>
              </a:srgbClr>
            </a:outerShdw>
          </a:effectLst>
        </p:spPr>
        <p:txBody>
          <a:bodyPr lIns="91439" tIns="45719" rIns="91439" bIns="45719" anchor="t">
            <a:noAutofit/>
          </a:bodyPr>
          <a:lstStyle/>
          <a:p>
            <a:endParaRPr/>
          </a:p>
        </p:txBody>
      </p:sp>
      <p:sp>
        <p:nvSpPr>
          <p:cNvPr id="238" name="Shape"/>
          <p:cNvSpPr/>
          <p:nvPr/>
        </p:nvSpPr>
        <p:spPr>
          <a:xfrm>
            <a:off x="19150476" y="1342727"/>
            <a:ext cx="2424380" cy="11877609"/>
          </a:xfrm>
          <a:custGeom>
            <a:avLst/>
            <a:gdLst/>
            <a:ahLst/>
            <a:cxnLst>
              <a:cxn ang="0">
                <a:pos x="wd2" y="hd2"/>
              </a:cxn>
              <a:cxn ang="5400000">
                <a:pos x="wd2" y="hd2"/>
              </a:cxn>
              <a:cxn ang="10800000">
                <a:pos x="wd2" y="hd2"/>
              </a:cxn>
              <a:cxn ang="16200000">
                <a:pos x="wd2" y="hd2"/>
              </a:cxn>
            </a:cxnLst>
            <a:rect l="0" t="0" r="r" b="b"/>
            <a:pathLst>
              <a:path w="21600" h="21600" extrusionOk="0">
                <a:moveTo>
                  <a:pt x="21591" y="14159"/>
                </a:moveTo>
                <a:lnTo>
                  <a:pt x="12" y="0"/>
                </a:lnTo>
                <a:lnTo>
                  <a:pt x="0" y="21600"/>
                </a:lnTo>
                <a:lnTo>
                  <a:pt x="21600" y="15013"/>
                </a:lnTo>
                <a:lnTo>
                  <a:pt x="21591" y="14159"/>
                </a:lnTo>
                <a:close/>
              </a:path>
            </a:pathLst>
          </a:custGeom>
          <a:solidFill>
            <a:srgbClr val="D6D5D5">
              <a:alpha val="75705"/>
            </a:srgbClr>
          </a:solidFill>
          <a:ln w="12700">
            <a:miter lim="400000"/>
          </a:ln>
        </p:spPr>
        <p:txBody>
          <a:bodyPr lIns="71437" tIns="71437" rIns="71437" bIns="71437" anchor="ctr"/>
          <a:lstStyle/>
          <a:p>
            <a:pPr algn="ctr" defTabSz="821531">
              <a:lnSpc>
                <a:spcPct val="100000"/>
              </a:lnSpc>
              <a:spcBef>
                <a:spcPts val="0"/>
              </a:spcBef>
              <a:defRPr sz="3400" b="0" cap="none" spc="0">
                <a:solidFill>
                  <a:srgbClr val="FFFFFF"/>
                </a:solidFill>
                <a:latin typeface="Helvetica Neue Medium"/>
                <a:ea typeface="Helvetica Neue Medium"/>
                <a:cs typeface="Helvetica Neue Medium"/>
                <a:sym typeface="Helvetica Neue Medium"/>
              </a:defRPr>
            </a:pPr>
            <a:endParaRPr/>
          </a:p>
        </p:txBody>
      </p:sp>
      <p:sp>
        <p:nvSpPr>
          <p:cNvPr id="239" name="Cheat Sheet – 1.png"/>
          <p:cNvSpPr>
            <a:spLocks noGrp="1"/>
          </p:cNvSpPr>
          <p:nvPr>
            <p:ph type="pic" sz="half" idx="14"/>
          </p:nvPr>
        </p:nvSpPr>
        <p:spPr>
          <a:xfrm>
            <a:off x="11874565" y="1303065"/>
            <a:ext cx="7275782" cy="16484192"/>
          </a:xfrm>
          <a:prstGeom prst="rect">
            <a:avLst/>
          </a:prstGeom>
          <a:effectLst>
            <a:outerShdw blurRad="114300" dir="15028704" rotWithShape="0">
              <a:srgbClr val="000000">
                <a:alpha val="27634"/>
              </a:srgbClr>
            </a:outerShdw>
          </a:effectLst>
        </p:spPr>
        <p:txBody>
          <a:bodyPr lIns="91439" tIns="45719" rIns="91439" bIns="45719" anchor="t">
            <a:noAutofit/>
          </a:bodyPr>
          <a:lstStyle/>
          <a:p>
            <a:endParaRPr/>
          </a:p>
        </p:txBody>
      </p:sp>
      <p:sp>
        <p:nvSpPr>
          <p:cNvPr id="240"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241"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242"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243" name="Title Text"/>
          <p:cNvSpPr txBox="1">
            <a:spLocks noGrp="1"/>
          </p:cNvSpPr>
          <p:nvPr>
            <p:ph type="title"/>
          </p:nvPr>
        </p:nvSpPr>
        <p:spPr>
          <a:xfrm>
            <a:off x="1267420" y="1699862"/>
            <a:ext cx="9134476" cy="1565911"/>
          </a:xfrm>
          <a:prstGeom prst="rect">
            <a:avLst/>
          </a:prstGeom>
        </p:spPr>
        <p:txBody>
          <a:bodyPr anchor="t">
            <a:noAutofit/>
          </a:bodyPr>
          <a:lstStyle>
            <a:lvl1pPr algn="l">
              <a:lnSpc>
                <a:spcPct val="80000"/>
              </a:lnSpc>
              <a:defRPr sz="10000" i="1" cap="none"/>
            </a:lvl1pPr>
          </a:lstStyle>
          <a:p>
            <a:r>
              <a:t>Title Text</a:t>
            </a:r>
          </a:p>
        </p:txBody>
      </p:sp>
      <p:sp>
        <p:nvSpPr>
          <p:cNvPr id="244" name="Body Level One…"/>
          <p:cNvSpPr txBox="1">
            <a:spLocks noGrp="1"/>
          </p:cNvSpPr>
          <p:nvPr>
            <p:ph type="body" sz="half" idx="1"/>
          </p:nvPr>
        </p:nvSpPr>
        <p:spPr>
          <a:xfrm>
            <a:off x="1267420" y="3385046"/>
            <a:ext cx="9134476" cy="8984258"/>
          </a:xfrm>
          <a:prstGeom prst="rect">
            <a:avLst/>
          </a:prstGeom>
        </p:spPr>
        <p:txBody>
          <a:bodyPr anchor="t"/>
          <a:lstStyle>
            <a:lvl1pPr marL="0" indent="0" defTabSz="457200">
              <a:spcBef>
                <a:spcPts val="1800"/>
              </a:spcBef>
              <a:buClrTx/>
              <a:buSzTx/>
              <a:buNone/>
              <a:defRPr sz="2600"/>
            </a:lvl1pPr>
            <a:lvl2pPr marL="0" indent="228600" defTabSz="457200">
              <a:spcBef>
                <a:spcPts val="1800"/>
              </a:spcBef>
              <a:buClrTx/>
              <a:buSzTx/>
              <a:buNone/>
              <a:defRPr sz="2600"/>
            </a:lvl2pPr>
            <a:lvl3pPr marL="0" indent="457200" defTabSz="457200">
              <a:spcBef>
                <a:spcPts val="1800"/>
              </a:spcBef>
              <a:buClrTx/>
              <a:buSzTx/>
              <a:buNone/>
              <a:defRPr sz="2600"/>
            </a:lvl3pPr>
            <a:lvl4pPr marL="0" indent="685800" defTabSz="457200">
              <a:spcBef>
                <a:spcPts val="1800"/>
              </a:spcBef>
              <a:buClrTx/>
              <a:buSzTx/>
              <a:buNone/>
              <a:defRPr sz="2600"/>
            </a:lvl4pPr>
            <a:lvl5pPr marL="0" indent="914400" defTabSz="45720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245" name="Insert Program Name Here"/>
          <p:cNvSpPr txBox="1">
            <a:spLocks noGrp="1"/>
          </p:cNvSpPr>
          <p:nvPr>
            <p:ph type="body" sz="quarter" idx="15"/>
          </p:nvPr>
        </p:nvSpPr>
        <p:spPr>
          <a:xfrm>
            <a:off x="1267420" y="1266527"/>
            <a:ext cx="7132539" cy="406401"/>
          </a:xfrm>
          <a:prstGeom prst="rect">
            <a:avLst/>
          </a:prstGeom>
        </p:spPr>
        <p:txBody>
          <a:bodyPr anchor="t">
            <a:spAutoFit/>
          </a:bodyPr>
          <a:lstStyle>
            <a:lvl1pPr marL="0" indent="0" defTabSz="457200">
              <a:spcBef>
                <a:spcPts val="600"/>
              </a:spcBef>
              <a:buClrTx/>
              <a:buSzTx/>
              <a:buNone/>
              <a:defRPr sz="2000" b="1" cap="all" spc="119">
                <a:solidFill>
                  <a:srgbClr val="F00606"/>
                </a:solidFill>
                <a:latin typeface="Helvetica"/>
                <a:ea typeface="Helvetica"/>
                <a:cs typeface="Helvetica"/>
                <a:sym typeface="Helvetica"/>
              </a:defRPr>
            </a:lvl1pPr>
          </a:lstStyle>
          <a:p>
            <a:r>
              <a:t>Insert Program Name Here</a:t>
            </a:r>
          </a:p>
        </p:txBody>
      </p:sp>
      <p:sp>
        <p:nvSpPr>
          <p:cNvPr id="246" name="Slide Number"/>
          <p:cNvSpPr txBox="1">
            <a:spLocks noGrp="1"/>
          </p:cNvSpPr>
          <p:nvPr>
            <p:ph type="sldNum" sz="quarter" idx="2"/>
          </p:nvPr>
        </p:nvSpPr>
        <p:spPr>
          <a:xfrm>
            <a:off x="23203296" y="13142500"/>
            <a:ext cx="926704"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247"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2 SOCIAL MOCK LEFT">
    <p:spTree>
      <p:nvGrpSpPr>
        <p:cNvPr id="1" name=""/>
        <p:cNvGrpSpPr/>
        <p:nvPr/>
      </p:nvGrpSpPr>
      <p:grpSpPr>
        <a:xfrm>
          <a:off x="0" y="0"/>
          <a:ext cx="0" cy="0"/>
          <a:chOff x="0" y="0"/>
          <a:chExt cx="0" cy="0"/>
        </a:xfrm>
      </p:grpSpPr>
      <p:sp>
        <p:nvSpPr>
          <p:cNvPr id="254"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255"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256"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257" name="Title Text"/>
          <p:cNvSpPr txBox="1">
            <a:spLocks noGrp="1"/>
          </p:cNvSpPr>
          <p:nvPr>
            <p:ph type="title"/>
          </p:nvPr>
        </p:nvSpPr>
        <p:spPr>
          <a:xfrm>
            <a:off x="12285662" y="1699862"/>
            <a:ext cx="10801847" cy="1565911"/>
          </a:xfrm>
          <a:prstGeom prst="rect">
            <a:avLst/>
          </a:prstGeom>
        </p:spPr>
        <p:txBody>
          <a:bodyPr anchor="t">
            <a:noAutofit/>
          </a:bodyPr>
          <a:lstStyle>
            <a:lvl1pPr algn="l">
              <a:lnSpc>
                <a:spcPct val="80000"/>
              </a:lnSpc>
              <a:defRPr sz="10000" i="1" cap="none"/>
            </a:lvl1pPr>
          </a:lstStyle>
          <a:p>
            <a:r>
              <a:t>Title Text</a:t>
            </a:r>
          </a:p>
        </p:txBody>
      </p:sp>
      <p:sp>
        <p:nvSpPr>
          <p:cNvPr id="258" name="Body Level One…"/>
          <p:cNvSpPr txBox="1">
            <a:spLocks noGrp="1"/>
          </p:cNvSpPr>
          <p:nvPr>
            <p:ph type="body" sz="half" idx="1"/>
          </p:nvPr>
        </p:nvSpPr>
        <p:spPr>
          <a:xfrm>
            <a:off x="12285662" y="3385046"/>
            <a:ext cx="10801847" cy="8984258"/>
          </a:xfrm>
          <a:prstGeom prst="rect">
            <a:avLst/>
          </a:prstGeom>
        </p:spPr>
        <p:txBody>
          <a:bodyPr anchor="t"/>
          <a:lstStyle>
            <a:lvl1pPr marL="0" indent="0" defTabSz="457200">
              <a:spcBef>
                <a:spcPts val="1800"/>
              </a:spcBef>
              <a:buClrTx/>
              <a:buSzTx/>
              <a:buNone/>
              <a:defRPr sz="2600"/>
            </a:lvl1pPr>
            <a:lvl2pPr marL="0" indent="228600" defTabSz="457200">
              <a:spcBef>
                <a:spcPts val="1800"/>
              </a:spcBef>
              <a:buClrTx/>
              <a:buSzTx/>
              <a:buNone/>
              <a:defRPr sz="2600"/>
            </a:lvl2pPr>
            <a:lvl3pPr marL="0" indent="457200" defTabSz="457200">
              <a:spcBef>
                <a:spcPts val="1800"/>
              </a:spcBef>
              <a:buClrTx/>
              <a:buSzTx/>
              <a:buNone/>
              <a:defRPr sz="2600"/>
            </a:lvl3pPr>
            <a:lvl4pPr marL="0" indent="685800" defTabSz="457200">
              <a:spcBef>
                <a:spcPts val="1800"/>
              </a:spcBef>
              <a:buClrTx/>
              <a:buSzTx/>
              <a:buNone/>
              <a:defRPr sz="2600"/>
            </a:lvl4pPr>
            <a:lvl5pPr marL="0" indent="914400" defTabSz="45720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259" name="Insert Program Name Here"/>
          <p:cNvSpPr txBox="1">
            <a:spLocks noGrp="1"/>
          </p:cNvSpPr>
          <p:nvPr>
            <p:ph type="body" sz="quarter" idx="13"/>
          </p:nvPr>
        </p:nvSpPr>
        <p:spPr>
          <a:xfrm>
            <a:off x="12285662" y="1266527"/>
            <a:ext cx="7132539" cy="406401"/>
          </a:xfrm>
          <a:prstGeom prst="rect">
            <a:avLst/>
          </a:prstGeom>
        </p:spPr>
        <p:txBody>
          <a:bodyPr anchor="t">
            <a:spAutoFit/>
          </a:bodyPr>
          <a:lstStyle>
            <a:lvl1pPr marL="0" indent="0" defTabSz="457200">
              <a:spcBef>
                <a:spcPts val="600"/>
              </a:spcBef>
              <a:buClrTx/>
              <a:buSzTx/>
              <a:buNone/>
              <a:defRPr sz="2000" b="1" cap="all" spc="119">
                <a:solidFill>
                  <a:srgbClr val="F00606"/>
                </a:solidFill>
                <a:latin typeface="Helvetica"/>
                <a:ea typeface="Helvetica"/>
                <a:cs typeface="Helvetica"/>
                <a:sym typeface="Helvetica"/>
              </a:defRPr>
            </a:lvl1pPr>
          </a:lstStyle>
          <a:p>
            <a:r>
              <a:t>Insert Program Name Here</a:t>
            </a:r>
          </a:p>
        </p:txBody>
      </p:sp>
      <p:sp>
        <p:nvSpPr>
          <p:cNvPr id="260" name="Slide Number"/>
          <p:cNvSpPr txBox="1">
            <a:spLocks noGrp="1"/>
          </p:cNvSpPr>
          <p:nvPr>
            <p:ph type="sldNum" sz="quarter" idx="2"/>
          </p:nvPr>
        </p:nvSpPr>
        <p:spPr>
          <a:xfrm>
            <a:off x="23300432" y="13142500"/>
            <a:ext cx="829568"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261" name="Twitter.png"/>
          <p:cNvSpPr>
            <a:spLocks noGrp="1"/>
          </p:cNvSpPr>
          <p:nvPr>
            <p:ph type="pic" sz="quarter" idx="14"/>
          </p:nvPr>
        </p:nvSpPr>
        <p:spPr>
          <a:xfrm>
            <a:off x="2506936" y="3374375"/>
            <a:ext cx="3688270" cy="7986333"/>
          </a:xfrm>
          <a:prstGeom prst="rect">
            <a:avLst/>
          </a:prstGeom>
        </p:spPr>
        <p:txBody>
          <a:bodyPr lIns="91439" tIns="45719" rIns="91439" bIns="45719" anchor="t">
            <a:noAutofit/>
          </a:bodyPr>
          <a:lstStyle/>
          <a:p>
            <a:endParaRPr/>
          </a:p>
        </p:txBody>
      </p:sp>
      <p:sp>
        <p:nvSpPr>
          <p:cNvPr id="262" name="Image"/>
          <p:cNvSpPr>
            <a:spLocks noGrp="1"/>
          </p:cNvSpPr>
          <p:nvPr>
            <p:ph type="pic" sz="quarter" idx="15"/>
          </p:nvPr>
        </p:nvSpPr>
        <p:spPr>
          <a:xfrm>
            <a:off x="2461220" y="3265772"/>
            <a:ext cx="3824740" cy="8087532"/>
          </a:xfrm>
          <a:prstGeom prst="rect">
            <a:avLst/>
          </a:prstGeom>
        </p:spPr>
        <p:txBody>
          <a:bodyPr lIns="91439" tIns="45719" rIns="91439" bIns="45719" anchor="t">
            <a:noAutofit/>
          </a:bodyPr>
          <a:lstStyle/>
          <a:p>
            <a:endParaRPr/>
          </a:p>
        </p:txBody>
      </p:sp>
      <p:sp>
        <p:nvSpPr>
          <p:cNvPr id="263" name="Twitter.png"/>
          <p:cNvSpPr>
            <a:spLocks noGrp="1"/>
          </p:cNvSpPr>
          <p:nvPr>
            <p:ph type="pic" sz="quarter" idx="16"/>
          </p:nvPr>
        </p:nvSpPr>
        <p:spPr>
          <a:xfrm>
            <a:off x="6672536" y="2591420"/>
            <a:ext cx="3688270" cy="7986333"/>
          </a:xfrm>
          <a:prstGeom prst="rect">
            <a:avLst/>
          </a:prstGeom>
        </p:spPr>
        <p:txBody>
          <a:bodyPr lIns="91439" tIns="45719" rIns="91439" bIns="45719" anchor="t">
            <a:noAutofit/>
          </a:bodyPr>
          <a:lstStyle/>
          <a:p>
            <a:endParaRPr/>
          </a:p>
        </p:txBody>
      </p:sp>
      <p:sp>
        <p:nvSpPr>
          <p:cNvPr id="264" name="Image"/>
          <p:cNvSpPr>
            <a:spLocks noGrp="1"/>
          </p:cNvSpPr>
          <p:nvPr>
            <p:ph type="pic" sz="quarter" idx="17"/>
          </p:nvPr>
        </p:nvSpPr>
        <p:spPr>
          <a:xfrm>
            <a:off x="6626820" y="2482817"/>
            <a:ext cx="3824740" cy="8087532"/>
          </a:xfrm>
          <a:prstGeom prst="rect">
            <a:avLst/>
          </a:prstGeom>
        </p:spPr>
        <p:txBody>
          <a:bodyPr lIns="91439" tIns="45719" rIns="91439" bIns="45719" anchor="t">
            <a:noAutofit/>
          </a:bodyPr>
          <a:lstStyle/>
          <a:p>
            <a:endParaRPr/>
          </a:p>
        </p:txBody>
      </p:sp>
      <p:sp>
        <p:nvSpPr>
          <p:cNvPr id="265"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2 SOCIAL MOCK RIGHT">
    <p:spTree>
      <p:nvGrpSpPr>
        <p:cNvPr id="1" name=""/>
        <p:cNvGrpSpPr/>
        <p:nvPr/>
      </p:nvGrpSpPr>
      <p:grpSpPr>
        <a:xfrm>
          <a:off x="0" y="0"/>
          <a:ext cx="0" cy="0"/>
          <a:chOff x="0" y="0"/>
          <a:chExt cx="0" cy="0"/>
        </a:xfrm>
      </p:grpSpPr>
      <p:sp>
        <p:nvSpPr>
          <p:cNvPr id="272"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273"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274"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275" name="Title Text"/>
          <p:cNvSpPr txBox="1">
            <a:spLocks noGrp="1"/>
          </p:cNvSpPr>
          <p:nvPr>
            <p:ph type="title"/>
          </p:nvPr>
        </p:nvSpPr>
        <p:spPr>
          <a:xfrm>
            <a:off x="1267420" y="1699862"/>
            <a:ext cx="10826949" cy="1565911"/>
          </a:xfrm>
          <a:prstGeom prst="rect">
            <a:avLst/>
          </a:prstGeom>
        </p:spPr>
        <p:txBody>
          <a:bodyPr anchor="t">
            <a:noAutofit/>
          </a:bodyPr>
          <a:lstStyle>
            <a:lvl1pPr algn="l">
              <a:lnSpc>
                <a:spcPct val="80000"/>
              </a:lnSpc>
              <a:defRPr sz="10000" i="1" cap="none"/>
            </a:lvl1pPr>
          </a:lstStyle>
          <a:p>
            <a:r>
              <a:t>Title Text</a:t>
            </a:r>
          </a:p>
        </p:txBody>
      </p:sp>
      <p:sp>
        <p:nvSpPr>
          <p:cNvPr id="276" name="Body Level One…"/>
          <p:cNvSpPr txBox="1">
            <a:spLocks noGrp="1"/>
          </p:cNvSpPr>
          <p:nvPr>
            <p:ph type="body" sz="half" idx="1"/>
          </p:nvPr>
        </p:nvSpPr>
        <p:spPr>
          <a:xfrm>
            <a:off x="1267420" y="3385046"/>
            <a:ext cx="10826949" cy="8984258"/>
          </a:xfrm>
          <a:prstGeom prst="rect">
            <a:avLst/>
          </a:prstGeom>
        </p:spPr>
        <p:txBody>
          <a:bodyPr anchor="t"/>
          <a:lstStyle>
            <a:lvl1pPr marL="0" indent="0" defTabSz="457200">
              <a:spcBef>
                <a:spcPts val="1800"/>
              </a:spcBef>
              <a:buClrTx/>
              <a:buSzTx/>
              <a:buNone/>
              <a:defRPr sz="2600"/>
            </a:lvl1pPr>
            <a:lvl2pPr marL="0" indent="228600" defTabSz="457200">
              <a:spcBef>
                <a:spcPts val="1800"/>
              </a:spcBef>
              <a:buClrTx/>
              <a:buSzTx/>
              <a:buNone/>
              <a:defRPr sz="2600"/>
            </a:lvl2pPr>
            <a:lvl3pPr marL="0" indent="457200" defTabSz="457200">
              <a:spcBef>
                <a:spcPts val="1800"/>
              </a:spcBef>
              <a:buClrTx/>
              <a:buSzTx/>
              <a:buNone/>
              <a:defRPr sz="2600"/>
            </a:lvl3pPr>
            <a:lvl4pPr marL="0" indent="685800" defTabSz="457200">
              <a:spcBef>
                <a:spcPts val="1800"/>
              </a:spcBef>
              <a:buClrTx/>
              <a:buSzTx/>
              <a:buNone/>
              <a:defRPr sz="2600"/>
            </a:lvl4pPr>
            <a:lvl5pPr marL="0" indent="914400" defTabSz="45720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277" name="Insert Program Name Here"/>
          <p:cNvSpPr txBox="1">
            <a:spLocks noGrp="1"/>
          </p:cNvSpPr>
          <p:nvPr>
            <p:ph type="body" sz="quarter" idx="13"/>
          </p:nvPr>
        </p:nvSpPr>
        <p:spPr>
          <a:xfrm>
            <a:off x="1267420" y="1266527"/>
            <a:ext cx="7132539" cy="406401"/>
          </a:xfrm>
          <a:prstGeom prst="rect">
            <a:avLst/>
          </a:prstGeom>
        </p:spPr>
        <p:txBody>
          <a:bodyPr anchor="t">
            <a:spAutoFit/>
          </a:bodyPr>
          <a:lstStyle>
            <a:lvl1pPr marL="0" indent="0" defTabSz="457200">
              <a:spcBef>
                <a:spcPts val="600"/>
              </a:spcBef>
              <a:buClrTx/>
              <a:buSzTx/>
              <a:buNone/>
              <a:defRPr sz="2000" b="1" cap="all" spc="119">
                <a:solidFill>
                  <a:srgbClr val="F00606"/>
                </a:solidFill>
                <a:latin typeface="Helvetica"/>
                <a:ea typeface="Helvetica"/>
                <a:cs typeface="Helvetica"/>
                <a:sym typeface="Helvetica"/>
              </a:defRPr>
            </a:lvl1pPr>
          </a:lstStyle>
          <a:p>
            <a:r>
              <a:t>Insert Program Name Here</a:t>
            </a:r>
          </a:p>
        </p:txBody>
      </p:sp>
      <p:sp>
        <p:nvSpPr>
          <p:cNvPr id="278" name="Slide Number"/>
          <p:cNvSpPr txBox="1">
            <a:spLocks noGrp="1"/>
          </p:cNvSpPr>
          <p:nvPr>
            <p:ph type="sldNum" sz="quarter" idx="2"/>
          </p:nvPr>
        </p:nvSpPr>
        <p:spPr>
          <a:xfrm>
            <a:off x="23148428" y="13142500"/>
            <a:ext cx="981572"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279" name="Twitter.png"/>
          <p:cNvSpPr>
            <a:spLocks noGrp="1"/>
          </p:cNvSpPr>
          <p:nvPr>
            <p:ph type="pic" sz="quarter" idx="14"/>
          </p:nvPr>
        </p:nvSpPr>
        <p:spPr>
          <a:xfrm>
            <a:off x="13759135" y="2531359"/>
            <a:ext cx="3688270" cy="7986333"/>
          </a:xfrm>
          <a:prstGeom prst="rect">
            <a:avLst/>
          </a:prstGeom>
        </p:spPr>
        <p:txBody>
          <a:bodyPr lIns="91439" tIns="45719" rIns="91439" bIns="45719" anchor="t">
            <a:noAutofit/>
          </a:bodyPr>
          <a:lstStyle/>
          <a:p>
            <a:endParaRPr/>
          </a:p>
        </p:txBody>
      </p:sp>
      <p:sp>
        <p:nvSpPr>
          <p:cNvPr id="280" name="Image"/>
          <p:cNvSpPr>
            <a:spLocks noGrp="1"/>
          </p:cNvSpPr>
          <p:nvPr>
            <p:ph type="pic" sz="quarter" idx="15"/>
          </p:nvPr>
        </p:nvSpPr>
        <p:spPr>
          <a:xfrm>
            <a:off x="13713420" y="2422756"/>
            <a:ext cx="3824740" cy="8087533"/>
          </a:xfrm>
          <a:prstGeom prst="rect">
            <a:avLst/>
          </a:prstGeom>
        </p:spPr>
        <p:txBody>
          <a:bodyPr lIns="91439" tIns="45719" rIns="91439" bIns="45719" anchor="t">
            <a:noAutofit/>
          </a:bodyPr>
          <a:lstStyle/>
          <a:p>
            <a:endParaRPr/>
          </a:p>
        </p:txBody>
      </p:sp>
      <p:sp>
        <p:nvSpPr>
          <p:cNvPr id="281" name="Twitter.png"/>
          <p:cNvSpPr>
            <a:spLocks noGrp="1"/>
          </p:cNvSpPr>
          <p:nvPr>
            <p:ph type="pic" sz="quarter" idx="16"/>
          </p:nvPr>
        </p:nvSpPr>
        <p:spPr>
          <a:xfrm>
            <a:off x="17924735" y="3314314"/>
            <a:ext cx="3688270" cy="7986333"/>
          </a:xfrm>
          <a:prstGeom prst="rect">
            <a:avLst/>
          </a:prstGeom>
        </p:spPr>
        <p:txBody>
          <a:bodyPr lIns="91439" tIns="45719" rIns="91439" bIns="45719" anchor="t">
            <a:noAutofit/>
          </a:bodyPr>
          <a:lstStyle/>
          <a:p>
            <a:endParaRPr/>
          </a:p>
        </p:txBody>
      </p:sp>
      <p:sp>
        <p:nvSpPr>
          <p:cNvPr id="282" name="Image"/>
          <p:cNvSpPr>
            <a:spLocks noGrp="1"/>
          </p:cNvSpPr>
          <p:nvPr>
            <p:ph type="pic" sz="quarter" idx="17"/>
          </p:nvPr>
        </p:nvSpPr>
        <p:spPr>
          <a:xfrm>
            <a:off x="17879020" y="3205711"/>
            <a:ext cx="3824740" cy="8087533"/>
          </a:xfrm>
          <a:prstGeom prst="rect">
            <a:avLst/>
          </a:prstGeom>
        </p:spPr>
        <p:txBody>
          <a:bodyPr lIns="91439" tIns="45719" rIns="91439" bIns="45719" anchor="t">
            <a:noAutofit/>
          </a:bodyPr>
          <a:lstStyle/>
          <a:p>
            <a:endParaRPr/>
          </a:p>
        </p:txBody>
      </p:sp>
      <p:sp>
        <p:nvSpPr>
          <p:cNvPr id="283"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3 SOCIAL MOCK LEFT">
    <p:spTree>
      <p:nvGrpSpPr>
        <p:cNvPr id="1" name=""/>
        <p:cNvGrpSpPr/>
        <p:nvPr/>
      </p:nvGrpSpPr>
      <p:grpSpPr>
        <a:xfrm>
          <a:off x="0" y="0"/>
          <a:ext cx="0" cy="0"/>
          <a:chOff x="0" y="0"/>
          <a:chExt cx="0" cy="0"/>
        </a:xfrm>
      </p:grpSpPr>
      <p:sp>
        <p:nvSpPr>
          <p:cNvPr id="290"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291"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292"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293" name="Title Text"/>
          <p:cNvSpPr txBox="1">
            <a:spLocks noGrp="1"/>
          </p:cNvSpPr>
          <p:nvPr>
            <p:ph type="title"/>
          </p:nvPr>
        </p:nvSpPr>
        <p:spPr>
          <a:xfrm>
            <a:off x="15721508" y="1699862"/>
            <a:ext cx="7366001" cy="1565911"/>
          </a:xfrm>
          <a:prstGeom prst="rect">
            <a:avLst/>
          </a:prstGeom>
        </p:spPr>
        <p:txBody>
          <a:bodyPr anchor="t">
            <a:noAutofit/>
          </a:bodyPr>
          <a:lstStyle>
            <a:lvl1pPr algn="l">
              <a:lnSpc>
                <a:spcPct val="80000"/>
              </a:lnSpc>
              <a:defRPr sz="10000" i="1" cap="none"/>
            </a:lvl1pPr>
          </a:lstStyle>
          <a:p>
            <a:r>
              <a:t>Title Text</a:t>
            </a:r>
          </a:p>
        </p:txBody>
      </p:sp>
      <p:sp>
        <p:nvSpPr>
          <p:cNvPr id="294" name="Body Level One…"/>
          <p:cNvSpPr txBox="1">
            <a:spLocks noGrp="1"/>
          </p:cNvSpPr>
          <p:nvPr>
            <p:ph type="body" sz="quarter" idx="1"/>
          </p:nvPr>
        </p:nvSpPr>
        <p:spPr>
          <a:xfrm>
            <a:off x="15721508" y="3385046"/>
            <a:ext cx="7366001" cy="8984258"/>
          </a:xfrm>
          <a:prstGeom prst="rect">
            <a:avLst/>
          </a:prstGeom>
        </p:spPr>
        <p:txBody>
          <a:bodyPr anchor="t"/>
          <a:lstStyle>
            <a:lvl1pPr marL="0" indent="0" defTabSz="457200">
              <a:spcBef>
                <a:spcPts val="1800"/>
              </a:spcBef>
              <a:buClrTx/>
              <a:buSzTx/>
              <a:buNone/>
              <a:defRPr sz="2600"/>
            </a:lvl1pPr>
            <a:lvl2pPr marL="0" indent="228600" defTabSz="457200">
              <a:spcBef>
                <a:spcPts val="1800"/>
              </a:spcBef>
              <a:buClrTx/>
              <a:buSzTx/>
              <a:buNone/>
              <a:defRPr sz="2600"/>
            </a:lvl2pPr>
            <a:lvl3pPr marL="0" indent="457200" defTabSz="457200">
              <a:spcBef>
                <a:spcPts val="1800"/>
              </a:spcBef>
              <a:buClrTx/>
              <a:buSzTx/>
              <a:buNone/>
              <a:defRPr sz="2600"/>
            </a:lvl3pPr>
            <a:lvl4pPr marL="0" indent="685800" defTabSz="457200">
              <a:spcBef>
                <a:spcPts val="1800"/>
              </a:spcBef>
              <a:buClrTx/>
              <a:buSzTx/>
              <a:buNone/>
              <a:defRPr sz="2600"/>
            </a:lvl4pPr>
            <a:lvl5pPr marL="0" indent="914400" defTabSz="45720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pic>
        <p:nvPicPr>
          <p:cNvPr id="295" name="Image" descr="Image"/>
          <p:cNvPicPr>
            <a:picLocks noChangeAspect="1"/>
          </p:cNvPicPr>
          <p:nvPr/>
        </p:nvPicPr>
        <p:blipFill>
          <a:blip r:embed="rId4">
            <a:extLst/>
          </a:blip>
          <a:stretch>
            <a:fillRect/>
          </a:stretch>
        </p:blipFill>
        <p:spPr>
          <a:xfrm>
            <a:off x="7707744" y="2302243"/>
            <a:ext cx="493628" cy="493628"/>
          </a:xfrm>
          <a:prstGeom prst="rect">
            <a:avLst/>
          </a:prstGeom>
          <a:ln w="12700">
            <a:miter lim="400000"/>
          </a:ln>
        </p:spPr>
      </p:pic>
      <p:pic>
        <p:nvPicPr>
          <p:cNvPr id="296" name="Image" descr="Image"/>
          <p:cNvPicPr>
            <a:picLocks noChangeAspect="1"/>
          </p:cNvPicPr>
          <p:nvPr/>
        </p:nvPicPr>
        <p:blipFill>
          <a:blip r:embed="rId5">
            <a:extLst/>
          </a:blip>
          <a:stretch>
            <a:fillRect/>
          </a:stretch>
        </p:blipFill>
        <p:spPr>
          <a:xfrm>
            <a:off x="11738647" y="2302243"/>
            <a:ext cx="658170" cy="493628"/>
          </a:xfrm>
          <a:prstGeom prst="rect">
            <a:avLst/>
          </a:prstGeom>
          <a:ln w="12700">
            <a:miter lim="400000"/>
          </a:ln>
        </p:spPr>
      </p:pic>
      <p:pic>
        <p:nvPicPr>
          <p:cNvPr id="297" name="Image" descr="Image"/>
          <p:cNvPicPr>
            <a:picLocks noChangeAspect="1"/>
          </p:cNvPicPr>
          <p:nvPr/>
        </p:nvPicPr>
        <p:blipFill>
          <a:blip r:embed="rId6">
            <a:extLst/>
          </a:blip>
          <a:stretch>
            <a:fillRect/>
          </a:stretch>
        </p:blipFill>
        <p:spPr>
          <a:xfrm>
            <a:off x="3426632" y="2114252"/>
            <a:ext cx="829902" cy="829902"/>
          </a:xfrm>
          <a:prstGeom prst="rect">
            <a:avLst/>
          </a:prstGeom>
          <a:ln w="12700">
            <a:miter lim="400000"/>
          </a:ln>
        </p:spPr>
      </p:pic>
      <p:sp>
        <p:nvSpPr>
          <p:cNvPr id="298" name="Insert Program Name Here"/>
          <p:cNvSpPr txBox="1">
            <a:spLocks noGrp="1"/>
          </p:cNvSpPr>
          <p:nvPr>
            <p:ph type="body" sz="quarter" idx="13"/>
          </p:nvPr>
        </p:nvSpPr>
        <p:spPr>
          <a:xfrm>
            <a:off x="15721508" y="1266527"/>
            <a:ext cx="7132539" cy="406401"/>
          </a:xfrm>
          <a:prstGeom prst="rect">
            <a:avLst/>
          </a:prstGeom>
        </p:spPr>
        <p:txBody>
          <a:bodyPr anchor="t">
            <a:spAutoFit/>
          </a:bodyPr>
          <a:lstStyle>
            <a:lvl1pPr marL="0" indent="0" defTabSz="457200">
              <a:spcBef>
                <a:spcPts val="600"/>
              </a:spcBef>
              <a:buClrTx/>
              <a:buSzTx/>
              <a:buNone/>
              <a:defRPr sz="2000" b="1" cap="all" spc="119">
                <a:solidFill>
                  <a:srgbClr val="F00606"/>
                </a:solidFill>
                <a:latin typeface="Helvetica"/>
                <a:ea typeface="Helvetica"/>
                <a:cs typeface="Helvetica"/>
                <a:sym typeface="Helvetica"/>
              </a:defRPr>
            </a:lvl1pPr>
          </a:lstStyle>
          <a:p>
            <a:r>
              <a:t>Insert Program Name Here</a:t>
            </a:r>
          </a:p>
        </p:txBody>
      </p:sp>
      <p:sp>
        <p:nvSpPr>
          <p:cNvPr id="299" name="Slide Number"/>
          <p:cNvSpPr txBox="1">
            <a:spLocks noGrp="1"/>
          </p:cNvSpPr>
          <p:nvPr>
            <p:ph type="sldNum" sz="quarter" idx="2"/>
          </p:nvPr>
        </p:nvSpPr>
        <p:spPr>
          <a:xfrm>
            <a:off x="22479133" y="13142500"/>
            <a:ext cx="1650868"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300" name="Twitter.png"/>
          <p:cNvSpPr>
            <a:spLocks noGrp="1"/>
          </p:cNvSpPr>
          <p:nvPr>
            <p:ph type="pic" sz="quarter" idx="14"/>
          </p:nvPr>
        </p:nvSpPr>
        <p:spPr>
          <a:xfrm>
            <a:off x="1974928" y="3087248"/>
            <a:ext cx="3688270" cy="7986333"/>
          </a:xfrm>
          <a:prstGeom prst="rect">
            <a:avLst/>
          </a:prstGeom>
        </p:spPr>
        <p:txBody>
          <a:bodyPr lIns="91439" tIns="45719" rIns="91439" bIns="45719" anchor="t">
            <a:noAutofit/>
          </a:bodyPr>
          <a:lstStyle/>
          <a:p>
            <a:endParaRPr/>
          </a:p>
        </p:txBody>
      </p:sp>
      <p:sp>
        <p:nvSpPr>
          <p:cNvPr id="301" name="Image"/>
          <p:cNvSpPr>
            <a:spLocks noGrp="1"/>
          </p:cNvSpPr>
          <p:nvPr>
            <p:ph type="pic" sz="quarter" idx="15"/>
          </p:nvPr>
        </p:nvSpPr>
        <p:spPr>
          <a:xfrm>
            <a:off x="1929213" y="2978646"/>
            <a:ext cx="3824740" cy="8087532"/>
          </a:xfrm>
          <a:prstGeom prst="rect">
            <a:avLst/>
          </a:prstGeom>
        </p:spPr>
        <p:txBody>
          <a:bodyPr lIns="91439" tIns="45719" rIns="91439" bIns="45719" anchor="t">
            <a:noAutofit/>
          </a:bodyPr>
          <a:lstStyle/>
          <a:p>
            <a:endParaRPr/>
          </a:p>
        </p:txBody>
      </p:sp>
      <p:sp>
        <p:nvSpPr>
          <p:cNvPr id="302" name="Twitter.png"/>
          <p:cNvSpPr>
            <a:spLocks noGrp="1"/>
          </p:cNvSpPr>
          <p:nvPr>
            <p:ph type="pic" sz="quarter" idx="16"/>
          </p:nvPr>
        </p:nvSpPr>
        <p:spPr>
          <a:xfrm>
            <a:off x="6087903" y="3087248"/>
            <a:ext cx="3688270" cy="7986333"/>
          </a:xfrm>
          <a:prstGeom prst="rect">
            <a:avLst/>
          </a:prstGeom>
        </p:spPr>
        <p:txBody>
          <a:bodyPr lIns="91439" tIns="45719" rIns="91439" bIns="45719" anchor="t">
            <a:noAutofit/>
          </a:bodyPr>
          <a:lstStyle/>
          <a:p>
            <a:endParaRPr/>
          </a:p>
        </p:txBody>
      </p:sp>
      <p:sp>
        <p:nvSpPr>
          <p:cNvPr id="303" name="Image"/>
          <p:cNvSpPr>
            <a:spLocks noGrp="1"/>
          </p:cNvSpPr>
          <p:nvPr>
            <p:ph type="pic" sz="quarter" idx="17"/>
          </p:nvPr>
        </p:nvSpPr>
        <p:spPr>
          <a:xfrm>
            <a:off x="6042188" y="2978646"/>
            <a:ext cx="3824740" cy="8087532"/>
          </a:xfrm>
          <a:prstGeom prst="rect">
            <a:avLst/>
          </a:prstGeom>
        </p:spPr>
        <p:txBody>
          <a:bodyPr lIns="91439" tIns="45719" rIns="91439" bIns="45719" anchor="t">
            <a:noAutofit/>
          </a:bodyPr>
          <a:lstStyle/>
          <a:p>
            <a:endParaRPr/>
          </a:p>
        </p:txBody>
      </p:sp>
      <p:sp>
        <p:nvSpPr>
          <p:cNvPr id="304" name="Twitter.png"/>
          <p:cNvSpPr>
            <a:spLocks noGrp="1"/>
          </p:cNvSpPr>
          <p:nvPr>
            <p:ph type="pic" sz="quarter" idx="18"/>
          </p:nvPr>
        </p:nvSpPr>
        <p:spPr>
          <a:xfrm>
            <a:off x="10203564" y="3087248"/>
            <a:ext cx="3688270" cy="7986333"/>
          </a:xfrm>
          <a:prstGeom prst="rect">
            <a:avLst/>
          </a:prstGeom>
        </p:spPr>
        <p:txBody>
          <a:bodyPr lIns="91439" tIns="45719" rIns="91439" bIns="45719" anchor="t">
            <a:noAutofit/>
          </a:bodyPr>
          <a:lstStyle/>
          <a:p>
            <a:endParaRPr/>
          </a:p>
        </p:txBody>
      </p:sp>
      <p:sp>
        <p:nvSpPr>
          <p:cNvPr id="305" name="Image"/>
          <p:cNvSpPr>
            <a:spLocks noGrp="1"/>
          </p:cNvSpPr>
          <p:nvPr>
            <p:ph type="pic" sz="quarter" idx="19"/>
          </p:nvPr>
        </p:nvSpPr>
        <p:spPr>
          <a:xfrm>
            <a:off x="10157848" y="2978646"/>
            <a:ext cx="3824741" cy="8087532"/>
          </a:xfrm>
          <a:prstGeom prst="rect">
            <a:avLst/>
          </a:prstGeom>
        </p:spPr>
        <p:txBody>
          <a:bodyPr lIns="91439" tIns="45719" rIns="91439" bIns="45719" anchor="t">
            <a:noAutofit/>
          </a:bodyPr>
          <a:lstStyle/>
          <a:p>
            <a:endParaRPr/>
          </a:p>
        </p:txBody>
      </p:sp>
      <p:sp>
        <p:nvSpPr>
          <p:cNvPr id="306"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3 SOCIAL MOCK RIGHT">
    <p:spTree>
      <p:nvGrpSpPr>
        <p:cNvPr id="1" name=""/>
        <p:cNvGrpSpPr/>
        <p:nvPr/>
      </p:nvGrpSpPr>
      <p:grpSpPr>
        <a:xfrm>
          <a:off x="0" y="0"/>
          <a:ext cx="0" cy="0"/>
          <a:chOff x="0" y="0"/>
          <a:chExt cx="0" cy="0"/>
        </a:xfrm>
      </p:grpSpPr>
      <p:sp>
        <p:nvSpPr>
          <p:cNvPr id="313"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314"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315"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316" name="Title Text"/>
          <p:cNvSpPr txBox="1">
            <a:spLocks noGrp="1"/>
          </p:cNvSpPr>
          <p:nvPr>
            <p:ph type="title"/>
          </p:nvPr>
        </p:nvSpPr>
        <p:spPr>
          <a:xfrm>
            <a:off x="1267420" y="1699862"/>
            <a:ext cx="7342089" cy="1565911"/>
          </a:xfrm>
          <a:prstGeom prst="rect">
            <a:avLst/>
          </a:prstGeom>
        </p:spPr>
        <p:txBody>
          <a:bodyPr anchor="t">
            <a:noAutofit/>
          </a:bodyPr>
          <a:lstStyle>
            <a:lvl1pPr algn="l">
              <a:lnSpc>
                <a:spcPct val="80000"/>
              </a:lnSpc>
              <a:defRPr sz="10000" i="1" cap="none"/>
            </a:lvl1pPr>
          </a:lstStyle>
          <a:p>
            <a:r>
              <a:t>Title Text</a:t>
            </a:r>
          </a:p>
        </p:txBody>
      </p:sp>
      <p:sp>
        <p:nvSpPr>
          <p:cNvPr id="317" name="Body Level One…"/>
          <p:cNvSpPr txBox="1">
            <a:spLocks noGrp="1"/>
          </p:cNvSpPr>
          <p:nvPr>
            <p:ph type="body" sz="quarter" idx="1"/>
          </p:nvPr>
        </p:nvSpPr>
        <p:spPr>
          <a:xfrm>
            <a:off x="1267420" y="3385046"/>
            <a:ext cx="7342089" cy="8984258"/>
          </a:xfrm>
          <a:prstGeom prst="rect">
            <a:avLst/>
          </a:prstGeom>
        </p:spPr>
        <p:txBody>
          <a:bodyPr anchor="t"/>
          <a:lstStyle>
            <a:lvl1pPr marL="0" indent="0" defTabSz="457200">
              <a:spcBef>
                <a:spcPts val="1800"/>
              </a:spcBef>
              <a:buClrTx/>
              <a:buSzTx/>
              <a:buNone/>
              <a:defRPr sz="2600"/>
            </a:lvl1pPr>
            <a:lvl2pPr marL="0" indent="228600" defTabSz="457200">
              <a:spcBef>
                <a:spcPts val="1800"/>
              </a:spcBef>
              <a:buClrTx/>
              <a:buSzTx/>
              <a:buNone/>
              <a:defRPr sz="2600"/>
            </a:lvl2pPr>
            <a:lvl3pPr marL="0" indent="457200" defTabSz="457200">
              <a:spcBef>
                <a:spcPts val="1800"/>
              </a:spcBef>
              <a:buClrTx/>
              <a:buSzTx/>
              <a:buNone/>
              <a:defRPr sz="2600"/>
            </a:lvl3pPr>
            <a:lvl4pPr marL="0" indent="685800" defTabSz="457200">
              <a:spcBef>
                <a:spcPts val="1800"/>
              </a:spcBef>
              <a:buClrTx/>
              <a:buSzTx/>
              <a:buNone/>
              <a:defRPr sz="2600"/>
            </a:lvl4pPr>
            <a:lvl5pPr marL="0" indent="914400" defTabSz="45720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318" name="Insert Program Name Here"/>
          <p:cNvSpPr txBox="1">
            <a:spLocks noGrp="1"/>
          </p:cNvSpPr>
          <p:nvPr>
            <p:ph type="body" sz="quarter" idx="13"/>
          </p:nvPr>
        </p:nvSpPr>
        <p:spPr>
          <a:xfrm>
            <a:off x="1267420" y="1266527"/>
            <a:ext cx="7132539" cy="406401"/>
          </a:xfrm>
          <a:prstGeom prst="rect">
            <a:avLst/>
          </a:prstGeom>
        </p:spPr>
        <p:txBody>
          <a:bodyPr anchor="t">
            <a:spAutoFit/>
          </a:bodyPr>
          <a:lstStyle>
            <a:lvl1pPr marL="0" indent="0" defTabSz="457200">
              <a:spcBef>
                <a:spcPts val="600"/>
              </a:spcBef>
              <a:buClrTx/>
              <a:buSzTx/>
              <a:buNone/>
              <a:defRPr sz="2000" b="1" cap="all" spc="119">
                <a:solidFill>
                  <a:srgbClr val="F00606"/>
                </a:solidFill>
                <a:latin typeface="Helvetica"/>
                <a:ea typeface="Helvetica"/>
                <a:cs typeface="Helvetica"/>
                <a:sym typeface="Helvetica"/>
              </a:defRPr>
            </a:lvl1pPr>
          </a:lstStyle>
          <a:p>
            <a:r>
              <a:t>Insert Program Name Here</a:t>
            </a:r>
          </a:p>
        </p:txBody>
      </p:sp>
      <p:sp>
        <p:nvSpPr>
          <p:cNvPr id="319" name="Slide Number"/>
          <p:cNvSpPr txBox="1">
            <a:spLocks noGrp="1"/>
          </p:cNvSpPr>
          <p:nvPr>
            <p:ph type="sldNum" sz="quarter" idx="2"/>
          </p:nvPr>
        </p:nvSpPr>
        <p:spPr>
          <a:xfrm>
            <a:off x="23300098" y="13142500"/>
            <a:ext cx="829903"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pic>
        <p:nvPicPr>
          <p:cNvPr id="320" name="Image" descr="Image"/>
          <p:cNvPicPr>
            <a:picLocks noChangeAspect="1"/>
          </p:cNvPicPr>
          <p:nvPr/>
        </p:nvPicPr>
        <p:blipFill>
          <a:blip r:embed="rId4">
            <a:extLst/>
          </a:blip>
          <a:stretch>
            <a:fillRect/>
          </a:stretch>
        </p:blipFill>
        <p:spPr>
          <a:xfrm>
            <a:off x="16291484" y="2302243"/>
            <a:ext cx="493629" cy="493628"/>
          </a:xfrm>
          <a:prstGeom prst="rect">
            <a:avLst/>
          </a:prstGeom>
          <a:ln w="12700">
            <a:miter lim="400000"/>
          </a:ln>
        </p:spPr>
      </p:pic>
      <p:pic>
        <p:nvPicPr>
          <p:cNvPr id="321" name="Image" descr="Image"/>
          <p:cNvPicPr>
            <a:picLocks noChangeAspect="1"/>
          </p:cNvPicPr>
          <p:nvPr/>
        </p:nvPicPr>
        <p:blipFill>
          <a:blip r:embed="rId5">
            <a:extLst/>
          </a:blip>
          <a:stretch>
            <a:fillRect/>
          </a:stretch>
        </p:blipFill>
        <p:spPr>
          <a:xfrm>
            <a:off x="20322387" y="2302243"/>
            <a:ext cx="658171" cy="493628"/>
          </a:xfrm>
          <a:prstGeom prst="rect">
            <a:avLst/>
          </a:prstGeom>
          <a:ln w="12700">
            <a:miter lim="400000"/>
          </a:ln>
        </p:spPr>
      </p:pic>
      <p:pic>
        <p:nvPicPr>
          <p:cNvPr id="322" name="Image" descr="Image"/>
          <p:cNvPicPr>
            <a:picLocks noChangeAspect="1"/>
          </p:cNvPicPr>
          <p:nvPr/>
        </p:nvPicPr>
        <p:blipFill>
          <a:blip r:embed="rId6">
            <a:extLst/>
          </a:blip>
          <a:stretch>
            <a:fillRect/>
          </a:stretch>
        </p:blipFill>
        <p:spPr>
          <a:xfrm>
            <a:off x="12010373" y="2114252"/>
            <a:ext cx="829902" cy="829902"/>
          </a:xfrm>
          <a:prstGeom prst="rect">
            <a:avLst/>
          </a:prstGeom>
          <a:ln w="12700">
            <a:miter lim="400000"/>
          </a:ln>
        </p:spPr>
      </p:pic>
      <p:sp>
        <p:nvSpPr>
          <p:cNvPr id="323" name="Twitter.png"/>
          <p:cNvSpPr>
            <a:spLocks noGrp="1"/>
          </p:cNvSpPr>
          <p:nvPr>
            <p:ph type="pic" sz="quarter" idx="14"/>
          </p:nvPr>
        </p:nvSpPr>
        <p:spPr>
          <a:xfrm>
            <a:off x="10558669" y="3087248"/>
            <a:ext cx="3688270" cy="7986333"/>
          </a:xfrm>
          <a:prstGeom prst="rect">
            <a:avLst/>
          </a:prstGeom>
        </p:spPr>
        <p:txBody>
          <a:bodyPr lIns="91439" tIns="45719" rIns="91439" bIns="45719" anchor="t">
            <a:noAutofit/>
          </a:bodyPr>
          <a:lstStyle/>
          <a:p>
            <a:endParaRPr/>
          </a:p>
        </p:txBody>
      </p:sp>
      <p:sp>
        <p:nvSpPr>
          <p:cNvPr id="324" name="Image"/>
          <p:cNvSpPr>
            <a:spLocks noGrp="1"/>
          </p:cNvSpPr>
          <p:nvPr>
            <p:ph type="pic" sz="quarter" idx="15"/>
          </p:nvPr>
        </p:nvSpPr>
        <p:spPr>
          <a:xfrm>
            <a:off x="10512954" y="2978646"/>
            <a:ext cx="3824740" cy="8087532"/>
          </a:xfrm>
          <a:prstGeom prst="rect">
            <a:avLst/>
          </a:prstGeom>
        </p:spPr>
        <p:txBody>
          <a:bodyPr lIns="91439" tIns="45719" rIns="91439" bIns="45719" anchor="t">
            <a:noAutofit/>
          </a:bodyPr>
          <a:lstStyle/>
          <a:p>
            <a:endParaRPr/>
          </a:p>
        </p:txBody>
      </p:sp>
      <p:sp>
        <p:nvSpPr>
          <p:cNvPr id="325" name="Twitter.png"/>
          <p:cNvSpPr>
            <a:spLocks noGrp="1"/>
          </p:cNvSpPr>
          <p:nvPr>
            <p:ph type="pic" sz="quarter" idx="16"/>
          </p:nvPr>
        </p:nvSpPr>
        <p:spPr>
          <a:xfrm>
            <a:off x="14671643" y="3087248"/>
            <a:ext cx="3688271" cy="7986333"/>
          </a:xfrm>
          <a:prstGeom prst="rect">
            <a:avLst/>
          </a:prstGeom>
        </p:spPr>
        <p:txBody>
          <a:bodyPr lIns="91439" tIns="45719" rIns="91439" bIns="45719" anchor="t">
            <a:noAutofit/>
          </a:bodyPr>
          <a:lstStyle/>
          <a:p>
            <a:endParaRPr/>
          </a:p>
        </p:txBody>
      </p:sp>
      <p:sp>
        <p:nvSpPr>
          <p:cNvPr id="326" name="Image"/>
          <p:cNvSpPr>
            <a:spLocks noGrp="1"/>
          </p:cNvSpPr>
          <p:nvPr>
            <p:ph type="pic" sz="quarter" idx="17"/>
          </p:nvPr>
        </p:nvSpPr>
        <p:spPr>
          <a:xfrm>
            <a:off x="14625928" y="2978646"/>
            <a:ext cx="3824741" cy="8087532"/>
          </a:xfrm>
          <a:prstGeom prst="rect">
            <a:avLst/>
          </a:prstGeom>
        </p:spPr>
        <p:txBody>
          <a:bodyPr lIns="91439" tIns="45719" rIns="91439" bIns="45719" anchor="t">
            <a:noAutofit/>
          </a:bodyPr>
          <a:lstStyle/>
          <a:p>
            <a:endParaRPr/>
          </a:p>
        </p:txBody>
      </p:sp>
      <p:sp>
        <p:nvSpPr>
          <p:cNvPr id="327" name="Twitter.png"/>
          <p:cNvSpPr>
            <a:spLocks noGrp="1"/>
          </p:cNvSpPr>
          <p:nvPr>
            <p:ph type="pic" sz="quarter" idx="18"/>
          </p:nvPr>
        </p:nvSpPr>
        <p:spPr>
          <a:xfrm>
            <a:off x="18787304" y="3087248"/>
            <a:ext cx="3688270" cy="7986333"/>
          </a:xfrm>
          <a:prstGeom prst="rect">
            <a:avLst/>
          </a:prstGeom>
        </p:spPr>
        <p:txBody>
          <a:bodyPr lIns="91439" tIns="45719" rIns="91439" bIns="45719" anchor="t">
            <a:noAutofit/>
          </a:bodyPr>
          <a:lstStyle/>
          <a:p>
            <a:endParaRPr/>
          </a:p>
        </p:txBody>
      </p:sp>
      <p:sp>
        <p:nvSpPr>
          <p:cNvPr id="328" name="Image"/>
          <p:cNvSpPr>
            <a:spLocks noGrp="1"/>
          </p:cNvSpPr>
          <p:nvPr>
            <p:ph type="pic" sz="quarter" idx="19"/>
          </p:nvPr>
        </p:nvSpPr>
        <p:spPr>
          <a:xfrm>
            <a:off x="18741589" y="2978646"/>
            <a:ext cx="3824740" cy="8087532"/>
          </a:xfrm>
          <a:prstGeom prst="rect">
            <a:avLst/>
          </a:prstGeom>
        </p:spPr>
        <p:txBody>
          <a:bodyPr lIns="91439" tIns="45719" rIns="91439" bIns="45719" anchor="t">
            <a:noAutofit/>
          </a:bodyPr>
          <a:lstStyle/>
          <a:p>
            <a:endParaRPr/>
          </a:p>
        </p:txBody>
      </p:sp>
      <p:sp>
        <p:nvSpPr>
          <p:cNvPr id="329"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Accordion Fold LEFT">
    <p:spTree>
      <p:nvGrpSpPr>
        <p:cNvPr id="1" name=""/>
        <p:cNvGrpSpPr/>
        <p:nvPr/>
      </p:nvGrpSpPr>
      <p:grpSpPr>
        <a:xfrm>
          <a:off x="0" y="0"/>
          <a:ext cx="0" cy="0"/>
          <a:chOff x="0" y="0"/>
          <a:chExt cx="0" cy="0"/>
        </a:xfrm>
      </p:grpSpPr>
      <p:sp>
        <p:nvSpPr>
          <p:cNvPr id="336" name="Web 1920 – 2.png"/>
          <p:cNvSpPr>
            <a:spLocks noGrp="1"/>
          </p:cNvSpPr>
          <p:nvPr>
            <p:ph type="pic" idx="13"/>
          </p:nvPr>
        </p:nvSpPr>
        <p:spPr>
          <a:xfrm>
            <a:off x="3777967" y="-4108217"/>
            <a:ext cx="6045201" cy="38786006"/>
          </a:xfrm>
          <a:prstGeom prst="rect">
            <a:avLst/>
          </a:prstGeom>
          <a:effectLst>
            <a:outerShdw blurRad="127000" dist="39619" dir="5397657" rotWithShape="0">
              <a:srgbClr val="000000">
                <a:alpha val="41880"/>
              </a:srgbClr>
            </a:outerShdw>
          </a:effectLst>
        </p:spPr>
        <p:txBody>
          <a:bodyPr lIns="91439" tIns="45719" rIns="91439" bIns="45719" anchor="t">
            <a:noAutofit/>
          </a:bodyPr>
          <a:lstStyle/>
          <a:p>
            <a:endParaRPr/>
          </a:p>
        </p:txBody>
      </p:sp>
      <p:grpSp>
        <p:nvGrpSpPr>
          <p:cNvPr id="343" name="Group"/>
          <p:cNvGrpSpPr/>
          <p:nvPr/>
        </p:nvGrpSpPr>
        <p:grpSpPr>
          <a:xfrm>
            <a:off x="3757600" y="6224932"/>
            <a:ext cx="6077487" cy="1121986"/>
            <a:chOff x="0" y="0"/>
            <a:chExt cx="6077486" cy="1121985"/>
          </a:xfrm>
        </p:grpSpPr>
        <p:sp>
          <p:nvSpPr>
            <p:cNvPr id="337" name="Line"/>
            <p:cNvSpPr/>
            <p:nvPr/>
          </p:nvSpPr>
          <p:spPr>
            <a:xfrm>
              <a:off x="0" y="6349"/>
              <a:ext cx="6059548" cy="1"/>
            </a:xfrm>
            <a:prstGeom prst="line">
              <a:avLst/>
            </a:prstGeom>
            <a:noFill/>
            <a:ln w="12700" cap="flat">
              <a:solidFill>
                <a:srgbClr val="6C6C6C"/>
              </a:solidFill>
              <a:prstDash val="solid"/>
              <a:miter lim="400000"/>
            </a:ln>
            <a:effectLst>
              <a:outerShdw blurRad="127000" dist="39619" dir="5397657" rotWithShape="0">
                <a:srgbClr val="000000">
                  <a:alpha val="18593"/>
                </a:srgbClr>
              </a:outerShdw>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338" name="Line"/>
            <p:cNvSpPr/>
            <p:nvPr/>
          </p:nvSpPr>
          <p:spPr>
            <a:xfrm>
              <a:off x="0" y="1121985"/>
              <a:ext cx="6065555" cy="1"/>
            </a:xfrm>
            <a:prstGeom prst="line">
              <a:avLst/>
            </a:prstGeom>
            <a:noFill/>
            <a:ln w="12700" cap="flat">
              <a:solidFill>
                <a:srgbClr val="6C6C6C"/>
              </a:solidFill>
              <a:prstDash val="solid"/>
              <a:miter lim="400000"/>
            </a:ln>
            <a:effectLst>
              <a:outerShdw blurRad="127000" dist="39619" dir="5397657" rotWithShape="0">
                <a:srgbClr val="000000">
                  <a:alpha val="18593"/>
                </a:srgbClr>
              </a:outerShdw>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339" name="Line"/>
            <p:cNvSpPr/>
            <p:nvPr/>
          </p:nvSpPr>
          <p:spPr>
            <a:xfrm>
              <a:off x="351881" y="564051"/>
              <a:ext cx="5481240" cy="2"/>
            </a:xfrm>
            <a:prstGeom prst="line">
              <a:avLst/>
            </a:prstGeom>
            <a:noFill/>
            <a:ln w="12700" cap="flat">
              <a:solidFill>
                <a:srgbClr val="6C6C6C"/>
              </a:solidFill>
              <a:prstDash val="solid"/>
              <a:miter lim="400000"/>
            </a:ln>
            <a:effectLst>
              <a:outerShdw blurRad="127000" dist="39619" dir="5397657" rotWithShape="0">
                <a:srgbClr val="000000">
                  <a:alpha val="18593"/>
                </a:srgbClr>
              </a:outerShdw>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grpSp>
          <p:nvGrpSpPr>
            <p:cNvPr id="342" name="Group"/>
            <p:cNvGrpSpPr/>
            <p:nvPr/>
          </p:nvGrpSpPr>
          <p:grpSpPr>
            <a:xfrm>
              <a:off x="8448" y="-1"/>
              <a:ext cx="6069039" cy="1111236"/>
              <a:chOff x="0" y="0"/>
              <a:chExt cx="6069037" cy="1111234"/>
            </a:xfrm>
          </p:grpSpPr>
          <p:sp>
            <p:nvSpPr>
              <p:cNvPr id="340" name="Shape"/>
              <p:cNvSpPr/>
              <p:nvPr/>
            </p:nvSpPr>
            <p:spPr>
              <a:xfrm>
                <a:off x="0" y="-1"/>
                <a:ext cx="6069038" cy="1107062"/>
              </a:xfrm>
              <a:custGeom>
                <a:avLst/>
                <a:gdLst/>
                <a:ahLst/>
                <a:cxnLst>
                  <a:cxn ang="0">
                    <a:pos x="wd2" y="hd2"/>
                  </a:cxn>
                  <a:cxn ang="5400000">
                    <a:pos x="wd2" y="hd2"/>
                  </a:cxn>
                  <a:cxn ang="10800000">
                    <a:pos x="wd2" y="hd2"/>
                  </a:cxn>
                  <a:cxn ang="16200000">
                    <a:pos x="wd2" y="hd2"/>
                  </a:cxn>
                </a:cxnLst>
                <a:rect l="0" t="0" r="r" b="b"/>
                <a:pathLst>
                  <a:path w="21600" h="21600" extrusionOk="0">
                    <a:moveTo>
                      <a:pt x="32" y="0"/>
                    </a:moveTo>
                    <a:lnTo>
                      <a:pt x="21564" y="0"/>
                    </a:lnTo>
                    <a:lnTo>
                      <a:pt x="20770" y="11048"/>
                    </a:lnTo>
                    <a:lnTo>
                      <a:pt x="21600" y="21600"/>
                    </a:lnTo>
                    <a:lnTo>
                      <a:pt x="0" y="21600"/>
                    </a:lnTo>
                    <a:lnTo>
                      <a:pt x="1220" y="10902"/>
                    </a:lnTo>
                    <a:lnTo>
                      <a:pt x="32" y="0"/>
                    </a:lnTo>
                    <a:close/>
                  </a:path>
                </a:pathLst>
              </a:custGeom>
              <a:solidFill>
                <a:srgbClr val="000000">
                  <a:alpha val="48766"/>
                </a:srgbClr>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341" name="Shape"/>
              <p:cNvSpPr/>
              <p:nvPr/>
            </p:nvSpPr>
            <p:spPr>
              <a:xfrm>
                <a:off x="0" y="552899"/>
                <a:ext cx="6065555" cy="558336"/>
              </a:xfrm>
              <a:custGeom>
                <a:avLst/>
                <a:gdLst/>
                <a:ahLst/>
                <a:cxnLst>
                  <a:cxn ang="0">
                    <a:pos x="wd2" y="hd2"/>
                  </a:cxn>
                  <a:cxn ang="5400000">
                    <a:pos x="wd2" y="hd2"/>
                  </a:cxn>
                  <a:cxn ang="10800000">
                    <a:pos x="wd2" y="hd2"/>
                  </a:cxn>
                  <a:cxn ang="16200000">
                    <a:pos x="wd2" y="hd2"/>
                  </a:cxn>
                </a:cxnLst>
                <a:rect l="0" t="0" r="r" b="b"/>
                <a:pathLst>
                  <a:path w="21600" h="21600" extrusionOk="0">
                    <a:moveTo>
                      <a:pt x="20753" y="0"/>
                    </a:moveTo>
                    <a:lnTo>
                      <a:pt x="21600" y="21600"/>
                    </a:lnTo>
                    <a:lnTo>
                      <a:pt x="0" y="21600"/>
                    </a:lnTo>
                    <a:lnTo>
                      <a:pt x="1221" y="110"/>
                    </a:lnTo>
                    <a:lnTo>
                      <a:pt x="20753" y="0"/>
                    </a:lnTo>
                    <a:close/>
                  </a:path>
                </a:pathLst>
              </a:custGeom>
              <a:solidFill>
                <a:srgbClr val="000000">
                  <a:alpha val="48766"/>
                </a:srgbClr>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grpSp>
      </p:grpSp>
      <p:sp>
        <p:nvSpPr>
          <p:cNvPr id="344" name="Web 1920 – 2.png"/>
          <p:cNvSpPr>
            <a:spLocks noGrp="1"/>
          </p:cNvSpPr>
          <p:nvPr>
            <p:ph type="pic" idx="14"/>
          </p:nvPr>
        </p:nvSpPr>
        <p:spPr>
          <a:xfrm>
            <a:off x="3766048" y="1336225"/>
            <a:ext cx="6045186" cy="38785907"/>
          </a:xfrm>
          <a:prstGeom prst="rect">
            <a:avLst/>
          </a:prstGeom>
          <a:effectLst>
            <a:outerShdw blurRad="114300" dir="15028704" rotWithShape="0">
              <a:srgbClr val="000000">
                <a:alpha val="27634"/>
              </a:srgbClr>
            </a:outerShdw>
          </a:effectLst>
        </p:spPr>
        <p:txBody>
          <a:bodyPr lIns="91439" tIns="45719" rIns="91439" bIns="45719" anchor="t">
            <a:noAutofit/>
          </a:bodyPr>
          <a:lstStyle/>
          <a:p>
            <a:endParaRPr/>
          </a:p>
        </p:txBody>
      </p:sp>
      <p:sp>
        <p:nvSpPr>
          <p:cNvPr id="345" name="screencapture-elink-thedailybeast-view-5b70f78c52f908082a39fd7e5ced9eb62e9bba4db723cfcb-cec5320a-2019-05-29-14_18_49.png"/>
          <p:cNvSpPr>
            <a:spLocks noGrp="1"/>
          </p:cNvSpPr>
          <p:nvPr>
            <p:ph type="pic" idx="15"/>
          </p:nvPr>
        </p:nvSpPr>
        <p:spPr>
          <a:xfrm>
            <a:off x="3757600" y="-24641562"/>
            <a:ext cx="6057275" cy="67276757"/>
          </a:xfrm>
          <a:prstGeom prst="rect">
            <a:avLst/>
          </a:prstGeom>
          <a:effectLst>
            <a:outerShdw blurRad="114300" dir="15028704" rotWithShape="0">
              <a:srgbClr val="000000">
                <a:alpha val="27634"/>
              </a:srgbClr>
            </a:outerShdw>
          </a:effectLst>
        </p:spPr>
        <p:txBody>
          <a:bodyPr lIns="91439" tIns="45719" rIns="91439" bIns="45719" anchor="t">
            <a:noAutofit/>
          </a:bodyPr>
          <a:lstStyle/>
          <a:p>
            <a:endParaRPr/>
          </a:p>
        </p:txBody>
      </p:sp>
      <p:sp>
        <p:nvSpPr>
          <p:cNvPr id="346"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347"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348"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349" name="Title Text"/>
          <p:cNvSpPr txBox="1">
            <a:spLocks noGrp="1"/>
          </p:cNvSpPr>
          <p:nvPr>
            <p:ph type="title"/>
          </p:nvPr>
        </p:nvSpPr>
        <p:spPr>
          <a:xfrm>
            <a:off x="12298362" y="1699862"/>
            <a:ext cx="10776447" cy="1565911"/>
          </a:xfrm>
          <a:prstGeom prst="rect">
            <a:avLst/>
          </a:prstGeom>
        </p:spPr>
        <p:txBody>
          <a:bodyPr anchor="t">
            <a:noAutofit/>
          </a:bodyPr>
          <a:lstStyle>
            <a:lvl1pPr algn="l">
              <a:lnSpc>
                <a:spcPct val="80000"/>
              </a:lnSpc>
              <a:defRPr sz="10000" i="1" cap="none"/>
            </a:lvl1pPr>
          </a:lstStyle>
          <a:p>
            <a:r>
              <a:t>Title Text</a:t>
            </a:r>
          </a:p>
        </p:txBody>
      </p:sp>
      <p:sp>
        <p:nvSpPr>
          <p:cNvPr id="350" name="Body Level One…"/>
          <p:cNvSpPr txBox="1">
            <a:spLocks noGrp="1"/>
          </p:cNvSpPr>
          <p:nvPr>
            <p:ph type="body" sz="half" idx="1"/>
          </p:nvPr>
        </p:nvSpPr>
        <p:spPr>
          <a:xfrm>
            <a:off x="12298362" y="3385046"/>
            <a:ext cx="10776447" cy="8984258"/>
          </a:xfrm>
          <a:prstGeom prst="rect">
            <a:avLst/>
          </a:prstGeom>
        </p:spPr>
        <p:txBody>
          <a:bodyPr anchor="t"/>
          <a:lstStyle>
            <a:lvl1pPr marL="0" indent="0" defTabSz="457200">
              <a:spcBef>
                <a:spcPts val="1800"/>
              </a:spcBef>
              <a:buClrTx/>
              <a:buSzTx/>
              <a:buNone/>
              <a:defRPr sz="2600"/>
            </a:lvl1pPr>
            <a:lvl2pPr marL="0" indent="228600" defTabSz="457200">
              <a:spcBef>
                <a:spcPts val="1800"/>
              </a:spcBef>
              <a:buClrTx/>
              <a:buSzTx/>
              <a:buNone/>
              <a:defRPr sz="2600"/>
            </a:lvl2pPr>
            <a:lvl3pPr marL="0" indent="457200" defTabSz="457200">
              <a:spcBef>
                <a:spcPts val="1800"/>
              </a:spcBef>
              <a:buClrTx/>
              <a:buSzTx/>
              <a:buNone/>
              <a:defRPr sz="2600"/>
            </a:lvl3pPr>
            <a:lvl4pPr marL="0" indent="685800" defTabSz="457200">
              <a:spcBef>
                <a:spcPts val="1800"/>
              </a:spcBef>
              <a:buClrTx/>
              <a:buSzTx/>
              <a:buNone/>
              <a:defRPr sz="2600"/>
            </a:lvl4pPr>
            <a:lvl5pPr marL="0" indent="914400" defTabSz="45720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351" name="Insert Program Name Here"/>
          <p:cNvSpPr txBox="1">
            <a:spLocks noGrp="1"/>
          </p:cNvSpPr>
          <p:nvPr>
            <p:ph type="body" sz="quarter" idx="16"/>
          </p:nvPr>
        </p:nvSpPr>
        <p:spPr>
          <a:xfrm>
            <a:off x="12298362" y="1266527"/>
            <a:ext cx="7132539" cy="406401"/>
          </a:xfrm>
          <a:prstGeom prst="rect">
            <a:avLst/>
          </a:prstGeom>
        </p:spPr>
        <p:txBody>
          <a:bodyPr anchor="t">
            <a:spAutoFit/>
          </a:bodyPr>
          <a:lstStyle>
            <a:lvl1pPr marL="0" indent="0" defTabSz="457200">
              <a:spcBef>
                <a:spcPts val="600"/>
              </a:spcBef>
              <a:buClrTx/>
              <a:buSzTx/>
              <a:buNone/>
              <a:defRPr sz="2000" b="1" cap="all" spc="119">
                <a:solidFill>
                  <a:srgbClr val="F00606"/>
                </a:solidFill>
                <a:latin typeface="Helvetica"/>
                <a:ea typeface="Helvetica"/>
                <a:cs typeface="Helvetica"/>
                <a:sym typeface="Helvetica"/>
              </a:defRPr>
            </a:lvl1pPr>
          </a:lstStyle>
          <a:p>
            <a:r>
              <a:t>Insert Program Name Here</a:t>
            </a:r>
          </a:p>
        </p:txBody>
      </p:sp>
      <p:sp>
        <p:nvSpPr>
          <p:cNvPr id="352" name="Slide Number"/>
          <p:cNvSpPr txBox="1">
            <a:spLocks noGrp="1"/>
          </p:cNvSpPr>
          <p:nvPr>
            <p:ph type="sldNum" sz="quarter" idx="2"/>
          </p:nvPr>
        </p:nvSpPr>
        <p:spPr>
          <a:xfrm>
            <a:off x="23087508" y="13142500"/>
            <a:ext cx="1042492"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353"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4" name="Rectangle"/>
          <p:cNvSpPr/>
          <p:nvPr/>
        </p:nvSpPr>
        <p:spPr>
          <a:xfrm>
            <a:off x="-97632" y="12911890"/>
            <a:ext cx="24579264" cy="829511"/>
          </a:xfrm>
          <a:prstGeom prst="rect">
            <a:avLst/>
          </a:prstGeom>
          <a:solidFill>
            <a:srgbClr val="FFFFFF"/>
          </a:solidFill>
          <a:ln w="12700">
            <a:solidFill>
              <a:srgbClr val="000000"/>
            </a:solidFill>
            <a:miter lim="400000"/>
          </a:ln>
          <a:effectLst>
            <a:outerShdw blurRad="101600" dist="25400" dir="5400000" rotWithShape="0">
              <a:srgbClr val="000000">
                <a:alpha val="43906"/>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35" name="Slide Number"/>
          <p:cNvSpPr txBox="1">
            <a:spLocks noGrp="1"/>
          </p:cNvSpPr>
          <p:nvPr>
            <p:ph type="sldNum" sz="quarter" idx="2"/>
          </p:nvPr>
        </p:nvSpPr>
        <p:spPr>
          <a:xfrm>
            <a:off x="23752352" y="13142500"/>
            <a:ext cx="377648" cy="387070"/>
          </a:xfrm>
          <a:prstGeom prst="rect">
            <a:avLst/>
          </a:prstGeom>
        </p:spPr>
        <p:txBody>
          <a:bodyPr/>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pic>
        <p:nvPicPr>
          <p:cNvPr id="36"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sp>
        <p:nvSpPr>
          <p:cNvPr id="37"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38"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Accordion Fold RIGHT">
    <p:spTree>
      <p:nvGrpSpPr>
        <p:cNvPr id="1" name=""/>
        <p:cNvGrpSpPr/>
        <p:nvPr/>
      </p:nvGrpSpPr>
      <p:grpSpPr>
        <a:xfrm>
          <a:off x="0" y="0"/>
          <a:ext cx="0" cy="0"/>
          <a:chOff x="0" y="0"/>
          <a:chExt cx="0" cy="0"/>
        </a:xfrm>
      </p:grpSpPr>
      <p:sp>
        <p:nvSpPr>
          <p:cNvPr id="360" name="Web 1920 – 2.png"/>
          <p:cNvSpPr>
            <a:spLocks noGrp="1"/>
          </p:cNvSpPr>
          <p:nvPr>
            <p:ph type="pic" idx="13"/>
          </p:nvPr>
        </p:nvSpPr>
        <p:spPr>
          <a:xfrm>
            <a:off x="14461160" y="-4108217"/>
            <a:ext cx="6045201" cy="38786006"/>
          </a:xfrm>
          <a:prstGeom prst="rect">
            <a:avLst/>
          </a:prstGeom>
          <a:effectLst>
            <a:outerShdw blurRad="127000" dist="39619" dir="5397657" rotWithShape="0">
              <a:srgbClr val="000000">
                <a:alpha val="41880"/>
              </a:srgbClr>
            </a:outerShdw>
          </a:effectLst>
        </p:spPr>
        <p:txBody>
          <a:bodyPr lIns="91439" tIns="45719" rIns="91439" bIns="45719" anchor="t">
            <a:noAutofit/>
          </a:bodyPr>
          <a:lstStyle/>
          <a:p>
            <a:endParaRPr/>
          </a:p>
        </p:txBody>
      </p:sp>
      <p:grpSp>
        <p:nvGrpSpPr>
          <p:cNvPr id="367" name="Group"/>
          <p:cNvGrpSpPr/>
          <p:nvPr/>
        </p:nvGrpSpPr>
        <p:grpSpPr>
          <a:xfrm>
            <a:off x="14440792" y="6224932"/>
            <a:ext cx="6077487" cy="1121986"/>
            <a:chOff x="0" y="0"/>
            <a:chExt cx="6077486" cy="1121985"/>
          </a:xfrm>
        </p:grpSpPr>
        <p:sp>
          <p:nvSpPr>
            <p:cNvPr id="361" name="Line"/>
            <p:cNvSpPr/>
            <p:nvPr/>
          </p:nvSpPr>
          <p:spPr>
            <a:xfrm>
              <a:off x="0" y="6349"/>
              <a:ext cx="6059548" cy="1"/>
            </a:xfrm>
            <a:prstGeom prst="line">
              <a:avLst/>
            </a:prstGeom>
            <a:noFill/>
            <a:ln w="12700" cap="flat">
              <a:solidFill>
                <a:srgbClr val="6C6C6C"/>
              </a:solidFill>
              <a:prstDash val="solid"/>
              <a:miter lim="400000"/>
            </a:ln>
            <a:effectLst>
              <a:outerShdw blurRad="127000" dist="39619" dir="5397657" rotWithShape="0">
                <a:srgbClr val="000000">
                  <a:alpha val="18593"/>
                </a:srgbClr>
              </a:outerShdw>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362" name="Line"/>
            <p:cNvSpPr/>
            <p:nvPr/>
          </p:nvSpPr>
          <p:spPr>
            <a:xfrm>
              <a:off x="0" y="1121985"/>
              <a:ext cx="6065555" cy="1"/>
            </a:xfrm>
            <a:prstGeom prst="line">
              <a:avLst/>
            </a:prstGeom>
            <a:noFill/>
            <a:ln w="12700" cap="flat">
              <a:solidFill>
                <a:srgbClr val="6C6C6C"/>
              </a:solidFill>
              <a:prstDash val="solid"/>
              <a:miter lim="400000"/>
            </a:ln>
            <a:effectLst>
              <a:outerShdw blurRad="127000" dist="39619" dir="5397657" rotWithShape="0">
                <a:srgbClr val="000000">
                  <a:alpha val="18593"/>
                </a:srgbClr>
              </a:outerShdw>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363" name="Line"/>
            <p:cNvSpPr/>
            <p:nvPr/>
          </p:nvSpPr>
          <p:spPr>
            <a:xfrm>
              <a:off x="351881" y="564051"/>
              <a:ext cx="5481240" cy="2"/>
            </a:xfrm>
            <a:prstGeom prst="line">
              <a:avLst/>
            </a:prstGeom>
            <a:noFill/>
            <a:ln w="12700" cap="flat">
              <a:solidFill>
                <a:srgbClr val="6C6C6C"/>
              </a:solidFill>
              <a:prstDash val="solid"/>
              <a:miter lim="400000"/>
            </a:ln>
            <a:effectLst>
              <a:outerShdw blurRad="127000" dist="39619" dir="5397657" rotWithShape="0">
                <a:srgbClr val="000000">
                  <a:alpha val="18593"/>
                </a:srgbClr>
              </a:outerShdw>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grpSp>
          <p:nvGrpSpPr>
            <p:cNvPr id="366" name="Group"/>
            <p:cNvGrpSpPr/>
            <p:nvPr/>
          </p:nvGrpSpPr>
          <p:grpSpPr>
            <a:xfrm>
              <a:off x="8448" y="-1"/>
              <a:ext cx="6069039" cy="1111236"/>
              <a:chOff x="0" y="0"/>
              <a:chExt cx="6069037" cy="1111234"/>
            </a:xfrm>
          </p:grpSpPr>
          <p:sp>
            <p:nvSpPr>
              <p:cNvPr id="364" name="Shape"/>
              <p:cNvSpPr/>
              <p:nvPr/>
            </p:nvSpPr>
            <p:spPr>
              <a:xfrm>
                <a:off x="0" y="-1"/>
                <a:ext cx="6069038" cy="1107062"/>
              </a:xfrm>
              <a:custGeom>
                <a:avLst/>
                <a:gdLst/>
                <a:ahLst/>
                <a:cxnLst>
                  <a:cxn ang="0">
                    <a:pos x="wd2" y="hd2"/>
                  </a:cxn>
                  <a:cxn ang="5400000">
                    <a:pos x="wd2" y="hd2"/>
                  </a:cxn>
                  <a:cxn ang="10800000">
                    <a:pos x="wd2" y="hd2"/>
                  </a:cxn>
                  <a:cxn ang="16200000">
                    <a:pos x="wd2" y="hd2"/>
                  </a:cxn>
                </a:cxnLst>
                <a:rect l="0" t="0" r="r" b="b"/>
                <a:pathLst>
                  <a:path w="21600" h="21600" extrusionOk="0">
                    <a:moveTo>
                      <a:pt x="32" y="0"/>
                    </a:moveTo>
                    <a:lnTo>
                      <a:pt x="21564" y="0"/>
                    </a:lnTo>
                    <a:lnTo>
                      <a:pt x="20770" y="11048"/>
                    </a:lnTo>
                    <a:lnTo>
                      <a:pt x="21600" y="21600"/>
                    </a:lnTo>
                    <a:lnTo>
                      <a:pt x="0" y="21600"/>
                    </a:lnTo>
                    <a:lnTo>
                      <a:pt x="1220" y="10902"/>
                    </a:lnTo>
                    <a:lnTo>
                      <a:pt x="32" y="0"/>
                    </a:lnTo>
                    <a:close/>
                  </a:path>
                </a:pathLst>
              </a:custGeom>
              <a:solidFill>
                <a:srgbClr val="000000">
                  <a:alpha val="48766"/>
                </a:srgbClr>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365" name="Shape"/>
              <p:cNvSpPr/>
              <p:nvPr/>
            </p:nvSpPr>
            <p:spPr>
              <a:xfrm>
                <a:off x="0" y="552899"/>
                <a:ext cx="6065555" cy="558336"/>
              </a:xfrm>
              <a:custGeom>
                <a:avLst/>
                <a:gdLst/>
                <a:ahLst/>
                <a:cxnLst>
                  <a:cxn ang="0">
                    <a:pos x="wd2" y="hd2"/>
                  </a:cxn>
                  <a:cxn ang="5400000">
                    <a:pos x="wd2" y="hd2"/>
                  </a:cxn>
                  <a:cxn ang="10800000">
                    <a:pos x="wd2" y="hd2"/>
                  </a:cxn>
                  <a:cxn ang="16200000">
                    <a:pos x="wd2" y="hd2"/>
                  </a:cxn>
                </a:cxnLst>
                <a:rect l="0" t="0" r="r" b="b"/>
                <a:pathLst>
                  <a:path w="21600" h="21600" extrusionOk="0">
                    <a:moveTo>
                      <a:pt x="20753" y="0"/>
                    </a:moveTo>
                    <a:lnTo>
                      <a:pt x="21600" y="21600"/>
                    </a:lnTo>
                    <a:lnTo>
                      <a:pt x="0" y="21600"/>
                    </a:lnTo>
                    <a:lnTo>
                      <a:pt x="1221" y="110"/>
                    </a:lnTo>
                    <a:lnTo>
                      <a:pt x="20753" y="0"/>
                    </a:lnTo>
                    <a:close/>
                  </a:path>
                </a:pathLst>
              </a:custGeom>
              <a:solidFill>
                <a:srgbClr val="000000">
                  <a:alpha val="48766"/>
                </a:srgbClr>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grpSp>
      </p:grpSp>
      <p:sp>
        <p:nvSpPr>
          <p:cNvPr id="368" name="Web 1920 – 2.png"/>
          <p:cNvSpPr>
            <a:spLocks noGrp="1"/>
          </p:cNvSpPr>
          <p:nvPr>
            <p:ph type="pic" idx="14"/>
          </p:nvPr>
        </p:nvSpPr>
        <p:spPr>
          <a:xfrm>
            <a:off x="14449242" y="1336225"/>
            <a:ext cx="6045185" cy="38785907"/>
          </a:xfrm>
          <a:prstGeom prst="rect">
            <a:avLst/>
          </a:prstGeom>
          <a:effectLst>
            <a:outerShdw blurRad="114300" dir="15028704" rotWithShape="0">
              <a:srgbClr val="000000">
                <a:alpha val="27634"/>
              </a:srgbClr>
            </a:outerShdw>
          </a:effectLst>
        </p:spPr>
        <p:txBody>
          <a:bodyPr lIns="91439" tIns="45719" rIns="91439" bIns="45719" anchor="t">
            <a:noAutofit/>
          </a:bodyPr>
          <a:lstStyle/>
          <a:p>
            <a:endParaRPr/>
          </a:p>
        </p:txBody>
      </p:sp>
      <p:sp>
        <p:nvSpPr>
          <p:cNvPr id="369" name="screencapture-elink-thedailybeast-view-5b70f78c52f908082a39fd7e5ced9eb62e9bba4db723cfcb-cec5320a-2019-05-29-14_18_49.png"/>
          <p:cNvSpPr>
            <a:spLocks noGrp="1"/>
          </p:cNvSpPr>
          <p:nvPr>
            <p:ph type="pic" idx="15"/>
          </p:nvPr>
        </p:nvSpPr>
        <p:spPr>
          <a:xfrm>
            <a:off x="14440792" y="-24641562"/>
            <a:ext cx="6057275" cy="67276757"/>
          </a:xfrm>
          <a:prstGeom prst="rect">
            <a:avLst/>
          </a:prstGeom>
          <a:effectLst>
            <a:outerShdw blurRad="114300" dir="15028704" rotWithShape="0">
              <a:srgbClr val="000000">
                <a:alpha val="27634"/>
              </a:srgbClr>
            </a:outerShdw>
          </a:effectLst>
        </p:spPr>
        <p:txBody>
          <a:bodyPr lIns="91439" tIns="45719" rIns="91439" bIns="45719" anchor="t">
            <a:noAutofit/>
          </a:bodyPr>
          <a:lstStyle/>
          <a:p>
            <a:endParaRPr/>
          </a:p>
        </p:txBody>
      </p:sp>
      <p:sp>
        <p:nvSpPr>
          <p:cNvPr id="370"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371"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372"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373" name="Title Text"/>
          <p:cNvSpPr txBox="1">
            <a:spLocks noGrp="1"/>
          </p:cNvSpPr>
          <p:nvPr>
            <p:ph type="title"/>
          </p:nvPr>
        </p:nvSpPr>
        <p:spPr>
          <a:xfrm>
            <a:off x="1267420" y="1699862"/>
            <a:ext cx="10826949" cy="1565911"/>
          </a:xfrm>
          <a:prstGeom prst="rect">
            <a:avLst/>
          </a:prstGeom>
        </p:spPr>
        <p:txBody>
          <a:bodyPr anchor="t">
            <a:noAutofit/>
          </a:bodyPr>
          <a:lstStyle>
            <a:lvl1pPr algn="l">
              <a:lnSpc>
                <a:spcPct val="80000"/>
              </a:lnSpc>
              <a:defRPr sz="10000" i="1" cap="none"/>
            </a:lvl1pPr>
          </a:lstStyle>
          <a:p>
            <a:r>
              <a:t>Title Text</a:t>
            </a:r>
          </a:p>
        </p:txBody>
      </p:sp>
      <p:sp>
        <p:nvSpPr>
          <p:cNvPr id="374" name="Body Level One…"/>
          <p:cNvSpPr txBox="1">
            <a:spLocks noGrp="1"/>
          </p:cNvSpPr>
          <p:nvPr>
            <p:ph type="body" sz="half" idx="1"/>
          </p:nvPr>
        </p:nvSpPr>
        <p:spPr>
          <a:xfrm>
            <a:off x="1267420" y="3385046"/>
            <a:ext cx="10826949" cy="8984258"/>
          </a:xfrm>
          <a:prstGeom prst="rect">
            <a:avLst/>
          </a:prstGeom>
        </p:spPr>
        <p:txBody>
          <a:bodyPr anchor="t"/>
          <a:lstStyle>
            <a:lvl1pPr marL="0" indent="0" defTabSz="457200">
              <a:spcBef>
                <a:spcPts val="1800"/>
              </a:spcBef>
              <a:buClrTx/>
              <a:buSzTx/>
              <a:buNone/>
              <a:defRPr sz="2600"/>
            </a:lvl1pPr>
            <a:lvl2pPr marL="0" indent="228600" defTabSz="457200">
              <a:spcBef>
                <a:spcPts val="1800"/>
              </a:spcBef>
              <a:buClrTx/>
              <a:buSzTx/>
              <a:buNone/>
              <a:defRPr sz="2600"/>
            </a:lvl2pPr>
            <a:lvl3pPr marL="0" indent="457200" defTabSz="457200">
              <a:spcBef>
                <a:spcPts val="1800"/>
              </a:spcBef>
              <a:buClrTx/>
              <a:buSzTx/>
              <a:buNone/>
              <a:defRPr sz="2600"/>
            </a:lvl3pPr>
            <a:lvl4pPr marL="0" indent="685800" defTabSz="457200">
              <a:spcBef>
                <a:spcPts val="1800"/>
              </a:spcBef>
              <a:buClrTx/>
              <a:buSzTx/>
              <a:buNone/>
              <a:defRPr sz="2600"/>
            </a:lvl4pPr>
            <a:lvl5pPr marL="0" indent="914400" defTabSz="45720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375" name="Insert Program Name Here"/>
          <p:cNvSpPr txBox="1">
            <a:spLocks noGrp="1"/>
          </p:cNvSpPr>
          <p:nvPr>
            <p:ph type="body" sz="quarter" idx="16"/>
          </p:nvPr>
        </p:nvSpPr>
        <p:spPr>
          <a:xfrm>
            <a:off x="1267420" y="1266527"/>
            <a:ext cx="7132539" cy="406401"/>
          </a:xfrm>
          <a:prstGeom prst="rect">
            <a:avLst/>
          </a:prstGeom>
        </p:spPr>
        <p:txBody>
          <a:bodyPr anchor="t">
            <a:spAutoFit/>
          </a:bodyPr>
          <a:lstStyle>
            <a:lvl1pPr marL="0" indent="0" defTabSz="457200">
              <a:spcBef>
                <a:spcPts val="600"/>
              </a:spcBef>
              <a:buClrTx/>
              <a:buSzTx/>
              <a:buNone/>
              <a:defRPr sz="2000" b="1" cap="all" spc="119">
                <a:solidFill>
                  <a:srgbClr val="F00606"/>
                </a:solidFill>
                <a:latin typeface="Helvetica"/>
                <a:ea typeface="Helvetica"/>
                <a:cs typeface="Helvetica"/>
                <a:sym typeface="Helvetica"/>
              </a:defRPr>
            </a:lvl1pPr>
          </a:lstStyle>
          <a:p>
            <a:r>
              <a:t>Insert Program Name Here</a:t>
            </a:r>
          </a:p>
        </p:txBody>
      </p:sp>
      <p:sp>
        <p:nvSpPr>
          <p:cNvPr id="376" name="Slide Number"/>
          <p:cNvSpPr txBox="1">
            <a:spLocks noGrp="1"/>
          </p:cNvSpPr>
          <p:nvPr>
            <p:ph type="sldNum" sz="quarter" idx="2"/>
          </p:nvPr>
        </p:nvSpPr>
        <p:spPr>
          <a:xfrm>
            <a:off x="23187266" y="13142500"/>
            <a:ext cx="942734"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377"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Audience Large Stat Red">
    <p:spTree>
      <p:nvGrpSpPr>
        <p:cNvPr id="1" name=""/>
        <p:cNvGrpSpPr/>
        <p:nvPr/>
      </p:nvGrpSpPr>
      <p:grpSpPr>
        <a:xfrm>
          <a:off x="0" y="0"/>
          <a:ext cx="0" cy="0"/>
          <a:chOff x="0" y="0"/>
          <a:chExt cx="0" cy="0"/>
        </a:xfrm>
      </p:grpSpPr>
      <p:sp>
        <p:nvSpPr>
          <p:cNvPr id="384" name="Rectangle"/>
          <p:cNvSpPr/>
          <p:nvPr/>
        </p:nvSpPr>
        <p:spPr>
          <a:xfrm>
            <a:off x="-97632" y="12911890"/>
            <a:ext cx="24579264" cy="829511"/>
          </a:xfrm>
          <a:prstGeom prst="rect">
            <a:avLst/>
          </a:prstGeom>
          <a:solidFill>
            <a:srgbClr val="FFFFFF"/>
          </a:solidFill>
          <a:ln w="12700">
            <a:solidFill>
              <a:srgbClr val="000000"/>
            </a:solidFill>
            <a:miter lim="400000"/>
          </a:ln>
          <a:effectLst>
            <a:outerShdw blurRad="101600" dist="25400" dir="5400000" rotWithShape="0">
              <a:srgbClr val="000000">
                <a:alpha val="43906"/>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385"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sp>
        <p:nvSpPr>
          <p:cNvPr id="386" name="Line"/>
          <p:cNvSpPr/>
          <p:nvPr/>
        </p:nvSpPr>
        <p:spPr>
          <a:xfrm>
            <a:off x="0" y="12962698"/>
            <a:ext cx="24384001" cy="1"/>
          </a:xfrm>
          <a:prstGeom prst="line">
            <a:avLst/>
          </a:prstGeom>
          <a:ln w="381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387"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388" name="Slide Number"/>
          <p:cNvSpPr txBox="1">
            <a:spLocks noGrp="1"/>
          </p:cNvSpPr>
          <p:nvPr>
            <p:ph type="sldNum" sz="quarter" idx="2"/>
          </p:nvPr>
        </p:nvSpPr>
        <p:spPr>
          <a:xfrm>
            <a:off x="23087508" y="13142500"/>
            <a:ext cx="1042492"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389" name="Rectangle"/>
          <p:cNvSpPr/>
          <p:nvPr/>
        </p:nvSpPr>
        <p:spPr>
          <a:xfrm>
            <a:off x="0" y="-1"/>
            <a:ext cx="24383999" cy="13716001"/>
          </a:xfrm>
          <a:prstGeom prst="rect">
            <a:avLst/>
          </a:prstGeom>
          <a:solidFill>
            <a:srgbClr val="F00606"/>
          </a:solidFill>
          <a:ln w="12700">
            <a:miter lim="400000"/>
          </a:ln>
        </p:spPr>
        <p:txBody>
          <a:bodyPr lIns="50800" tIns="50800" rIns="50800" bIns="50800" anchor="ctr"/>
          <a:lstStyle/>
          <a:p>
            <a:pPr algn="ctr" defTabSz="825500">
              <a:lnSpc>
                <a:spcPct val="100000"/>
              </a:lnSpc>
              <a:spcBef>
                <a:spcPts val="0"/>
              </a:spcBef>
              <a:defRPr sz="3200" b="0" cap="none" spc="0">
                <a:solidFill>
                  <a:srgbClr val="EE2424"/>
                </a:solidFill>
                <a:latin typeface="Helvetica Neue Medium"/>
                <a:ea typeface="Helvetica Neue Medium"/>
                <a:cs typeface="Helvetica Neue Medium"/>
                <a:sym typeface="Helvetica Neue Medium"/>
              </a:defRPr>
            </a:pPr>
            <a:endParaRPr/>
          </a:p>
        </p:txBody>
      </p:sp>
      <p:sp>
        <p:nvSpPr>
          <p:cNvPr id="390" name="Audience Overview"/>
          <p:cNvSpPr/>
          <p:nvPr/>
        </p:nvSpPr>
        <p:spPr>
          <a:xfrm>
            <a:off x="3508889" y="1279227"/>
            <a:ext cx="17366222" cy="26110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ctr">
              <a:lnSpc>
                <a:spcPct val="70000"/>
              </a:lnSpc>
              <a:spcBef>
                <a:spcPts val="400"/>
              </a:spcBef>
              <a:defRPr sz="20000" b="0" spc="0">
                <a:solidFill>
                  <a:srgbClr val="FFFFFF"/>
                </a:solidFill>
                <a:latin typeface="+mj-lt"/>
                <a:ea typeface="+mj-ea"/>
                <a:cs typeface="+mj-cs"/>
                <a:sym typeface="Druk"/>
              </a:defRPr>
            </a:lvl1pPr>
          </a:lstStyle>
          <a:p>
            <a:r>
              <a:t>Audience Overview</a:t>
            </a:r>
          </a:p>
        </p:txBody>
      </p:sp>
      <p:sp>
        <p:nvSpPr>
          <p:cNvPr id="391" name="XX%"/>
          <p:cNvSpPr txBox="1">
            <a:spLocks noGrp="1"/>
          </p:cNvSpPr>
          <p:nvPr>
            <p:ph type="body" sz="quarter" idx="13"/>
          </p:nvPr>
        </p:nvSpPr>
        <p:spPr>
          <a:xfrm>
            <a:off x="4319915" y="5180916"/>
            <a:ext cx="2318386" cy="2272665"/>
          </a:xfrm>
          <a:prstGeom prst="rect">
            <a:avLst/>
          </a:prstGeom>
        </p:spPr>
        <p:txBody>
          <a:bodyPr wrap="none">
            <a:spAutoFit/>
          </a:bodyPr>
          <a:lstStyle>
            <a:lvl1pPr marL="0" indent="0" algn="ctr" defTabSz="457200">
              <a:lnSpc>
                <a:spcPct val="90000"/>
              </a:lnSpc>
              <a:spcBef>
                <a:spcPts val="2500"/>
              </a:spcBef>
              <a:buClrTx/>
              <a:buSzTx/>
              <a:buNone/>
              <a:defRPr sz="15000" cap="all">
                <a:solidFill>
                  <a:srgbClr val="FFFFFF"/>
                </a:solidFill>
                <a:latin typeface="+mj-lt"/>
                <a:ea typeface="+mj-ea"/>
                <a:cs typeface="+mj-cs"/>
                <a:sym typeface="Druk"/>
              </a:defRPr>
            </a:lvl1pPr>
          </a:lstStyle>
          <a:p>
            <a:r>
              <a:t>XX%</a:t>
            </a:r>
          </a:p>
        </p:txBody>
      </p:sp>
      <p:sp>
        <p:nvSpPr>
          <p:cNvPr id="392" name="XX%"/>
          <p:cNvSpPr txBox="1">
            <a:spLocks noGrp="1"/>
          </p:cNvSpPr>
          <p:nvPr>
            <p:ph type="body" sz="quarter" idx="14"/>
          </p:nvPr>
        </p:nvSpPr>
        <p:spPr>
          <a:xfrm>
            <a:off x="10935176" y="5180916"/>
            <a:ext cx="2318386" cy="2272665"/>
          </a:xfrm>
          <a:prstGeom prst="rect">
            <a:avLst/>
          </a:prstGeom>
        </p:spPr>
        <p:txBody>
          <a:bodyPr wrap="none">
            <a:spAutoFit/>
          </a:bodyPr>
          <a:lstStyle>
            <a:lvl1pPr marL="0" indent="0" algn="ctr" defTabSz="457200">
              <a:lnSpc>
                <a:spcPct val="90000"/>
              </a:lnSpc>
              <a:spcBef>
                <a:spcPts val="2500"/>
              </a:spcBef>
              <a:buClrTx/>
              <a:buSzTx/>
              <a:buNone/>
              <a:defRPr sz="15000" cap="all">
                <a:solidFill>
                  <a:srgbClr val="FFFFFF"/>
                </a:solidFill>
                <a:latin typeface="+mj-lt"/>
                <a:ea typeface="+mj-ea"/>
                <a:cs typeface="+mj-cs"/>
                <a:sym typeface="Druk"/>
              </a:defRPr>
            </a:lvl1pPr>
          </a:lstStyle>
          <a:p>
            <a:r>
              <a:t>XX%</a:t>
            </a:r>
          </a:p>
        </p:txBody>
      </p:sp>
      <p:sp>
        <p:nvSpPr>
          <p:cNvPr id="393" name="XX%"/>
          <p:cNvSpPr txBox="1">
            <a:spLocks noGrp="1"/>
          </p:cNvSpPr>
          <p:nvPr>
            <p:ph type="body" sz="quarter" idx="15"/>
          </p:nvPr>
        </p:nvSpPr>
        <p:spPr>
          <a:xfrm>
            <a:off x="17550437" y="5180916"/>
            <a:ext cx="2318386" cy="2272665"/>
          </a:xfrm>
          <a:prstGeom prst="rect">
            <a:avLst/>
          </a:prstGeom>
        </p:spPr>
        <p:txBody>
          <a:bodyPr wrap="none">
            <a:spAutoFit/>
          </a:bodyPr>
          <a:lstStyle>
            <a:lvl1pPr marL="0" indent="0" algn="ctr" defTabSz="457200">
              <a:lnSpc>
                <a:spcPct val="90000"/>
              </a:lnSpc>
              <a:spcBef>
                <a:spcPts val="2500"/>
              </a:spcBef>
              <a:buClrTx/>
              <a:buSzTx/>
              <a:buNone/>
              <a:defRPr sz="15000" cap="all">
                <a:solidFill>
                  <a:srgbClr val="FFFFFF"/>
                </a:solidFill>
                <a:latin typeface="+mj-lt"/>
                <a:ea typeface="+mj-ea"/>
                <a:cs typeface="+mj-cs"/>
                <a:sym typeface="Druk"/>
              </a:defRPr>
            </a:lvl1pPr>
          </a:lstStyle>
          <a:p>
            <a:r>
              <a:t>XX%</a:t>
            </a:r>
          </a:p>
        </p:txBody>
      </p:sp>
      <p:sp>
        <p:nvSpPr>
          <p:cNvPr id="394" name="XX%"/>
          <p:cNvSpPr txBox="1">
            <a:spLocks noGrp="1"/>
          </p:cNvSpPr>
          <p:nvPr>
            <p:ph type="body" sz="quarter" idx="16"/>
          </p:nvPr>
        </p:nvSpPr>
        <p:spPr>
          <a:xfrm>
            <a:off x="4319915" y="8553984"/>
            <a:ext cx="2318386" cy="2272666"/>
          </a:xfrm>
          <a:prstGeom prst="rect">
            <a:avLst/>
          </a:prstGeom>
        </p:spPr>
        <p:txBody>
          <a:bodyPr wrap="none">
            <a:spAutoFit/>
          </a:bodyPr>
          <a:lstStyle>
            <a:lvl1pPr marL="0" indent="0" algn="ctr" defTabSz="457200">
              <a:lnSpc>
                <a:spcPct val="90000"/>
              </a:lnSpc>
              <a:spcBef>
                <a:spcPts val="2500"/>
              </a:spcBef>
              <a:buClrTx/>
              <a:buSzTx/>
              <a:buNone/>
              <a:defRPr sz="15000" cap="all">
                <a:solidFill>
                  <a:srgbClr val="FFFFFF"/>
                </a:solidFill>
                <a:latin typeface="+mj-lt"/>
                <a:ea typeface="+mj-ea"/>
                <a:cs typeface="+mj-cs"/>
                <a:sym typeface="Druk"/>
              </a:defRPr>
            </a:lvl1pPr>
          </a:lstStyle>
          <a:p>
            <a:r>
              <a:t>XX%</a:t>
            </a:r>
          </a:p>
        </p:txBody>
      </p:sp>
      <p:sp>
        <p:nvSpPr>
          <p:cNvPr id="395" name="XX%"/>
          <p:cNvSpPr txBox="1">
            <a:spLocks noGrp="1"/>
          </p:cNvSpPr>
          <p:nvPr>
            <p:ph type="body" sz="quarter" idx="17"/>
          </p:nvPr>
        </p:nvSpPr>
        <p:spPr>
          <a:xfrm>
            <a:off x="10935176" y="8553984"/>
            <a:ext cx="2318386" cy="2272666"/>
          </a:xfrm>
          <a:prstGeom prst="rect">
            <a:avLst/>
          </a:prstGeom>
        </p:spPr>
        <p:txBody>
          <a:bodyPr wrap="none">
            <a:spAutoFit/>
          </a:bodyPr>
          <a:lstStyle>
            <a:lvl1pPr marL="0" indent="0" algn="ctr" defTabSz="457200">
              <a:lnSpc>
                <a:spcPct val="90000"/>
              </a:lnSpc>
              <a:spcBef>
                <a:spcPts val="2500"/>
              </a:spcBef>
              <a:buClrTx/>
              <a:buSzTx/>
              <a:buNone/>
              <a:defRPr sz="15000" cap="all">
                <a:solidFill>
                  <a:srgbClr val="FFFFFF"/>
                </a:solidFill>
                <a:latin typeface="+mj-lt"/>
                <a:ea typeface="+mj-ea"/>
                <a:cs typeface="+mj-cs"/>
                <a:sym typeface="Druk"/>
              </a:defRPr>
            </a:lvl1pPr>
          </a:lstStyle>
          <a:p>
            <a:r>
              <a:t>XX%</a:t>
            </a:r>
          </a:p>
        </p:txBody>
      </p:sp>
      <p:sp>
        <p:nvSpPr>
          <p:cNvPr id="396" name="XXX%"/>
          <p:cNvSpPr txBox="1">
            <a:spLocks noGrp="1"/>
          </p:cNvSpPr>
          <p:nvPr>
            <p:ph type="body" sz="quarter" idx="18"/>
          </p:nvPr>
        </p:nvSpPr>
        <p:spPr>
          <a:xfrm>
            <a:off x="17217062" y="8553984"/>
            <a:ext cx="2985136" cy="2272666"/>
          </a:xfrm>
          <a:prstGeom prst="rect">
            <a:avLst/>
          </a:prstGeom>
        </p:spPr>
        <p:txBody>
          <a:bodyPr wrap="none">
            <a:spAutoFit/>
          </a:bodyPr>
          <a:lstStyle>
            <a:lvl1pPr marL="0" indent="0" algn="ctr" defTabSz="457200">
              <a:lnSpc>
                <a:spcPct val="90000"/>
              </a:lnSpc>
              <a:spcBef>
                <a:spcPts val="2500"/>
              </a:spcBef>
              <a:buClrTx/>
              <a:buSzTx/>
              <a:buNone/>
              <a:defRPr sz="15000" cap="all">
                <a:solidFill>
                  <a:srgbClr val="FFFFFF"/>
                </a:solidFill>
                <a:latin typeface="+mj-lt"/>
                <a:ea typeface="+mj-ea"/>
                <a:cs typeface="+mj-cs"/>
                <a:sym typeface="Druk"/>
              </a:defRPr>
            </a:lvl1pPr>
          </a:lstStyle>
          <a:p>
            <a:r>
              <a:t>XXX%</a:t>
            </a:r>
          </a:p>
        </p:txBody>
      </p:sp>
      <p:sp>
        <p:nvSpPr>
          <p:cNvPr id="397" name="More likely to be fans of political talk programming"/>
          <p:cNvSpPr txBox="1">
            <a:spLocks noGrp="1"/>
          </p:cNvSpPr>
          <p:nvPr>
            <p:ph type="body" sz="quarter" idx="19"/>
          </p:nvPr>
        </p:nvSpPr>
        <p:spPr>
          <a:xfrm>
            <a:off x="3658294" y="7261064"/>
            <a:ext cx="3641628" cy="762001"/>
          </a:xfrm>
          <a:prstGeom prst="rect">
            <a:avLst/>
          </a:prstGeom>
        </p:spPr>
        <p:txBody>
          <a:bodyPr anchor="t">
            <a:spAutoFit/>
          </a:bodyPr>
          <a:lstStyle>
            <a:lvl1pPr marL="0" indent="0" algn="ctr" defTabSz="457200">
              <a:lnSpc>
                <a:spcPct val="100000"/>
              </a:lnSpc>
              <a:spcBef>
                <a:spcPts val="1600"/>
              </a:spcBef>
              <a:buClrTx/>
              <a:buSzTx/>
              <a:buNone/>
              <a:defRPr sz="2200" b="1" spc="-44">
                <a:solidFill>
                  <a:srgbClr val="FFFFFF"/>
                </a:solidFill>
                <a:latin typeface="Helvetica"/>
                <a:ea typeface="Helvetica"/>
                <a:cs typeface="Helvetica"/>
                <a:sym typeface="Helvetica"/>
              </a:defRPr>
            </a:lvl1pPr>
          </a:lstStyle>
          <a:p>
            <a:r>
              <a:t>More likely to be fans of political talk programming</a:t>
            </a:r>
          </a:p>
        </p:txBody>
      </p:sp>
      <p:sp>
        <p:nvSpPr>
          <p:cNvPr id="398" name="More likely to be fans of political talk programming"/>
          <p:cNvSpPr txBox="1">
            <a:spLocks noGrp="1"/>
          </p:cNvSpPr>
          <p:nvPr>
            <p:ph type="body" sz="quarter" idx="20"/>
          </p:nvPr>
        </p:nvSpPr>
        <p:spPr>
          <a:xfrm>
            <a:off x="10273555" y="7261064"/>
            <a:ext cx="3641627" cy="762001"/>
          </a:xfrm>
          <a:prstGeom prst="rect">
            <a:avLst/>
          </a:prstGeom>
        </p:spPr>
        <p:txBody>
          <a:bodyPr anchor="t">
            <a:spAutoFit/>
          </a:bodyPr>
          <a:lstStyle>
            <a:lvl1pPr marL="0" indent="0" algn="ctr" defTabSz="457200">
              <a:lnSpc>
                <a:spcPct val="100000"/>
              </a:lnSpc>
              <a:spcBef>
                <a:spcPts val="1600"/>
              </a:spcBef>
              <a:buClrTx/>
              <a:buSzTx/>
              <a:buNone/>
              <a:defRPr sz="2200" b="1" spc="-44">
                <a:solidFill>
                  <a:srgbClr val="FFFFFF"/>
                </a:solidFill>
                <a:latin typeface="Helvetica"/>
                <a:ea typeface="Helvetica"/>
                <a:cs typeface="Helvetica"/>
                <a:sym typeface="Helvetica"/>
              </a:defRPr>
            </a:lvl1pPr>
          </a:lstStyle>
          <a:p>
            <a:r>
              <a:t>More likely to be fans of political talk programming</a:t>
            </a:r>
          </a:p>
        </p:txBody>
      </p:sp>
      <p:sp>
        <p:nvSpPr>
          <p:cNvPr id="399" name="More likely to be fans of political talk programming"/>
          <p:cNvSpPr txBox="1">
            <a:spLocks noGrp="1"/>
          </p:cNvSpPr>
          <p:nvPr>
            <p:ph type="body" sz="quarter" idx="21"/>
          </p:nvPr>
        </p:nvSpPr>
        <p:spPr>
          <a:xfrm>
            <a:off x="16888817" y="7261064"/>
            <a:ext cx="3641627" cy="762001"/>
          </a:xfrm>
          <a:prstGeom prst="rect">
            <a:avLst/>
          </a:prstGeom>
        </p:spPr>
        <p:txBody>
          <a:bodyPr anchor="t">
            <a:spAutoFit/>
          </a:bodyPr>
          <a:lstStyle>
            <a:lvl1pPr marL="0" indent="0" algn="ctr" defTabSz="457200">
              <a:lnSpc>
                <a:spcPct val="100000"/>
              </a:lnSpc>
              <a:spcBef>
                <a:spcPts val="1600"/>
              </a:spcBef>
              <a:buClrTx/>
              <a:buSzTx/>
              <a:buNone/>
              <a:defRPr sz="2200" b="1" spc="-44">
                <a:solidFill>
                  <a:srgbClr val="FFFFFF"/>
                </a:solidFill>
                <a:latin typeface="Helvetica"/>
                <a:ea typeface="Helvetica"/>
                <a:cs typeface="Helvetica"/>
                <a:sym typeface="Helvetica"/>
              </a:defRPr>
            </a:lvl1pPr>
          </a:lstStyle>
          <a:p>
            <a:r>
              <a:t>More likely to be fans of political talk programming</a:t>
            </a:r>
          </a:p>
        </p:txBody>
      </p:sp>
      <p:sp>
        <p:nvSpPr>
          <p:cNvPr id="400" name="More likely to be fans of political talk programming"/>
          <p:cNvSpPr txBox="1">
            <a:spLocks noGrp="1"/>
          </p:cNvSpPr>
          <p:nvPr>
            <p:ph type="body" sz="quarter" idx="22"/>
          </p:nvPr>
        </p:nvSpPr>
        <p:spPr>
          <a:xfrm>
            <a:off x="3658294" y="10623449"/>
            <a:ext cx="3641628" cy="762001"/>
          </a:xfrm>
          <a:prstGeom prst="rect">
            <a:avLst/>
          </a:prstGeom>
        </p:spPr>
        <p:txBody>
          <a:bodyPr anchor="t">
            <a:spAutoFit/>
          </a:bodyPr>
          <a:lstStyle>
            <a:lvl1pPr marL="0" indent="0" algn="ctr" defTabSz="457200">
              <a:lnSpc>
                <a:spcPct val="100000"/>
              </a:lnSpc>
              <a:spcBef>
                <a:spcPts val="1600"/>
              </a:spcBef>
              <a:buClrTx/>
              <a:buSzTx/>
              <a:buNone/>
              <a:defRPr sz="2200" b="1" spc="-44">
                <a:solidFill>
                  <a:srgbClr val="FFFFFF"/>
                </a:solidFill>
                <a:latin typeface="Helvetica"/>
                <a:ea typeface="Helvetica"/>
                <a:cs typeface="Helvetica"/>
                <a:sym typeface="Helvetica"/>
              </a:defRPr>
            </a:lvl1pPr>
          </a:lstStyle>
          <a:p>
            <a:r>
              <a:t>More likely to be fans of political talk programming</a:t>
            </a:r>
          </a:p>
        </p:txBody>
      </p:sp>
      <p:sp>
        <p:nvSpPr>
          <p:cNvPr id="401" name="More likely to be fans of political talk programming"/>
          <p:cNvSpPr txBox="1">
            <a:spLocks noGrp="1"/>
          </p:cNvSpPr>
          <p:nvPr>
            <p:ph type="body" sz="quarter" idx="23"/>
          </p:nvPr>
        </p:nvSpPr>
        <p:spPr>
          <a:xfrm>
            <a:off x="10273555" y="10623449"/>
            <a:ext cx="3641627" cy="762001"/>
          </a:xfrm>
          <a:prstGeom prst="rect">
            <a:avLst/>
          </a:prstGeom>
        </p:spPr>
        <p:txBody>
          <a:bodyPr anchor="t">
            <a:spAutoFit/>
          </a:bodyPr>
          <a:lstStyle>
            <a:lvl1pPr marL="0" indent="0" algn="ctr" defTabSz="457200">
              <a:lnSpc>
                <a:spcPct val="100000"/>
              </a:lnSpc>
              <a:spcBef>
                <a:spcPts val="1600"/>
              </a:spcBef>
              <a:buClrTx/>
              <a:buSzTx/>
              <a:buNone/>
              <a:defRPr sz="2200" b="1" spc="-44">
                <a:solidFill>
                  <a:srgbClr val="FFFFFF"/>
                </a:solidFill>
                <a:latin typeface="Helvetica"/>
                <a:ea typeface="Helvetica"/>
                <a:cs typeface="Helvetica"/>
                <a:sym typeface="Helvetica"/>
              </a:defRPr>
            </a:lvl1pPr>
          </a:lstStyle>
          <a:p>
            <a:r>
              <a:t>More likely to be fans of political talk programming</a:t>
            </a:r>
          </a:p>
        </p:txBody>
      </p:sp>
      <p:sp>
        <p:nvSpPr>
          <p:cNvPr id="402" name="More likely to be fans of political talk programming"/>
          <p:cNvSpPr txBox="1">
            <a:spLocks noGrp="1"/>
          </p:cNvSpPr>
          <p:nvPr>
            <p:ph type="body" sz="quarter" idx="24"/>
          </p:nvPr>
        </p:nvSpPr>
        <p:spPr>
          <a:xfrm>
            <a:off x="16888817" y="10623449"/>
            <a:ext cx="3641627" cy="762001"/>
          </a:xfrm>
          <a:prstGeom prst="rect">
            <a:avLst/>
          </a:prstGeom>
        </p:spPr>
        <p:txBody>
          <a:bodyPr anchor="t">
            <a:spAutoFit/>
          </a:bodyPr>
          <a:lstStyle>
            <a:lvl1pPr marL="0" indent="0" algn="ctr" defTabSz="457200">
              <a:lnSpc>
                <a:spcPct val="100000"/>
              </a:lnSpc>
              <a:spcBef>
                <a:spcPts val="1600"/>
              </a:spcBef>
              <a:buClrTx/>
              <a:buSzTx/>
              <a:buNone/>
              <a:defRPr sz="2200" b="1" spc="-44">
                <a:solidFill>
                  <a:srgbClr val="FFFFFF"/>
                </a:solidFill>
                <a:latin typeface="Helvetica"/>
                <a:ea typeface="Helvetica"/>
                <a:cs typeface="Helvetica"/>
                <a:sym typeface="Helvetica"/>
              </a:defRPr>
            </a:lvl1pPr>
          </a:lstStyle>
          <a:p>
            <a:r>
              <a:t>More likely to be fans of political talk programming</a:t>
            </a:r>
          </a:p>
        </p:txBody>
      </p:sp>
      <p:sp>
        <p:nvSpPr>
          <p:cNvPr id="403" name="Call out!"/>
          <p:cNvSpPr txBox="1">
            <a:spLocks noGrp="1"/>
          </p:cNvSpPr>
          <p:nvPr>
            <p:ph type="body" sz="quarter" idx="25"/>
          </p:nvPr>
        </p:nvSpPr>
        <p:spPr>
          <a:xfrm>
            <a:off x="14116659" y="5453070"/>
            <a:ext cx="1604850" cy="312344"/>
          </a:xfrm>
          <a:prstGeom prst="rect">
            <a:avLst/>
          </a:prstGeom>
          <a:solidFill>
            <a:srgbClr val="FFFFFF"/>
          </a:solidFill>
        </p:spPr>
        <p:txBody>
          <a:bodyPr anchor="t">
            <a:spAutoFit/>
          </a:bodyPr>
          <a:lstStyle>
            <a:lvl1pPr marL="127000" marR="127000" indent="0" algn="ctr" defTabSz="457200">
              <a:lnSpc>
                <a:spcPct val="100000"/>
              </a:lnSpc>
              <a:spcBef>
                <a:spcPts val="600"/>
              </a:spcBef>
              <a:buClrTx/>
              <a:buSzTx/>
              <a:buNone/>
              <a:defRPr sz="1400" b="1" cap="all" spc="139">
                <a:latin typeface="+mn-lt"/>
                <a:ea typeface="+mn-ea"/>
                <a:cs typeface="+mn-cs"/>
                <a:sym typeface="Helvetica Neue"/>
              </a:defRPr>
            </a:lvl1pPr>
          </a:lstStyle>
          <a:p>
            <a:r>
              <a:t>Call out!</a:t>
            </a:r>
          </a:p>
        </p:txBody>
      </p:sp>
      <p:sp>
        <p:nvSpPr>
          <p:cNvPr id="404" name="Line"/>
          <p:cNvSpPr>
            <a:spLocks noGrp="1"/>
          </p:cNvSpPr>
          <p:nvPr>
            <p:ph type="body" sz="quarter" idx="26"/>
          </p:nvPr>
        </p:nvSpPr>
        <p:spPr>
          <a:xfrm flipH="1">
            <a:off x="13475199" y="5602523"/>
            <a:ext cx="661552" cy="412984"/>
          </a:xfrm>
          <a:prstGeom prst="line">
            <a:avLst/>
          </a:prstGeom>
          <a:ln w="25400">
            <a:solidFill>
              <a:srgbClr val="000000"/>
            </a:solidFill>
            <a:headEnd type="oval"/>
            <a:tailEnd type="triangle"/>
          </a:ln>
        </p:spPr>
        <p:txBody>
          <a:bodyPr>
            <a:noAutofit/>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405" name="Call out!"/>
          <p:cNvSpPr txBox="1">
            <a:spLocks noGrp="1"/>
          </p:cNvSpPr>
          <p:nvPr>
            <p:ph type="body" sz="quarter" idx="27"/>
          </p:nvPr>
        </p:nvSpPr>
        <p:spPr>
          <a:xfrm>
            <a:off x="1908880" y="9409098"/>
            <a:ext cx="1604850" cy="312344"/>
          </a:xfrm>
          <a:prstGeom prst="rect">
            <a:avLst/>
          </a:prstGeom>
          <a:solidFill>
            <a:srgbClr val="FFFFFF"/>
          </a:solidFill>
        </p:spPr>
        <p:txBody>
          <a:bodyPr anchor="t">
            <a:spAutoFit/>
          </a:bodyPr>
          <a:lstStyle>
            <a:lvl1pPr marL="127000" marR="127000" indent="0" algn="ctr" defTabSz="457200">
              <a:lnSpc>
                <a:spcPct val="100000"/>
              </a:lnSpc>
              <a:spcBef>
                <a:spcPts val="600"/>
              </a:spcBef>
              <a:buClrTx/>
              <a:buSzTx/>
              <a:buNone/>
              <a:defRPr sz="1400" b="1" cap="all" spc="139">
                <a:latin typeface="+mn-lt"/>
                <a:ea typeface="+mn-ea"/>
                <a:cs typeface="+mn-cs"/>
                <a:sym typeface="Helvetica Neue"/>
              </a:defRPr>
            </a:lvl1pPr>
          </a:lstStyle>
          <a:p>
            <a:r>
              <a:t>Call out!</a:t>
            </a:r>
          </a:p>
        </p:txBody>
      </p:sp>
      <p:sp>
        <p:nvSpPr>
          <p:cNvPr id="406" name="Line"/>
          <p:cNvSpPr>
            <a:spLocks noGrp="1"/>
          </p:cNvSpPr>
          <p:nvPr>
            <p:ph type="body" sz="quarter" idx="28"/>
          </p:nvPr>
        </p:nvSpPr>
        <p:spPr>
          <a:xfrm>
            <a:off x="3518987" y="9577234"/>
            <a:ext cx="316260" cy="119418"/>
          </a:xfrm>
          <a:prstGeom prst="line">
            <a:avLst/>
          </a:prstGeom>
          <a:ln w="25400">
            <a:solidFill>
              <a:srgbClr val="000000"/>
            </a:solidFill>
            <a:headEnd type="oval"/>
            <a:tailEnd type="triangle"/>
          </a:ln>
        </p:spPr>
        <p:txBody>
          <a:bodyPr>
            <a:noAutofit/>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407" name="Source: comScorce Plan Metrix, mobile, [April 2019]; *Source: comScore Plan Metrix Audience Profile, April 2019, as a percent composition of Google Analytics audience; **Source: Google Analytics"/>
          <p:cNvSpPr txBox="1">
            <a:spLocks noGrp="1"/>
          </p:cNvSpPr>
          <p:nvPr>
            <p:ph type="body" sz="quarter" idx="29"/>
          </p:nvPr>
        </p:nvSpPr>
        <p:spPr>
          <a:xfrm>
            <a:off x="4293870" y="12755339"/>
            <a:ext cx="15796261" cy="299823"/>
          </a:xfrm>
          <a:prstGeom prst="rect">
            <a:avLst/>
          </a:prstGeom>
        </p:spPr>
        <p:txBody>
          <a:bodyPr wrap="none">
            <a:spAutoFit/>
          </a:bodyPr>
          <a:lstStyle>
            <a:lvl1pPr marL="0" indent="0" defTabSz="457200">
              <a:spcBef>
                <a:spcPts val="1800"/>
              </a:spcBef>
              <a:buClrTx/>
              <a:buSzTx/>
              <a:buNone/>
              <a:defRPr sz="1400">
                <a:solidFill>
                  <a:srgbClr val="FFFFFF"/>
                </a:solidFill>
                <a:latin typeface="+mn-lt"/>
                <a:ea typeface="+mn-ea"/>
                <a:cs typeface="+mn-cs"/>
                <a:sym typeface="Helvetica Neue"/>
              </a:defRPr>
            </a:lvl1pPr>
          </a:lstStyle>
          <a:p>
            <a:r>
              <a:t>Source: comScorce Plan Metrix, mobile, [April 2019]; *Source: comScore Plan Metrix Audience Profile, April 2019, as a percent composition of Google Analytics audience; **Source: Google Analytics</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Audience Large Stat Grey">
    <p:spTree>
      <p:nvGrpSpPr>
        <p:cNvPr id="1" name=""/>
        <p:cNvGrpSpPr/>
        <p:nvPr/>
      </p:nvGrpSpPr>
      <p:grpSpPr>
        <a:xfrm>
          <a:off x="0" y="0"/>
          <a:ext cx="0" cy="0"/>
          <a:chOff x="0" y="0"/>
          <a:chExt cx="0" cy="0"/>
        </a:xfrm>
      </p:grpSpPr>
      <p:sp>
        <p:nvSpPr>
          <p:cNvPr id="414" name="Rectangle"/>
          <p:cNvSpPr/>
          <p:nvPr/>
        </p:nvSpPr>
        <p:spPr>
          <a:xfrm>
            <a:off x="-97632" y="12911890"/>
            <a:ext cx="24579264" cy="829511"/>
          </a:xfrm>
          <a:prstGeom prst="rect">
            <a:avLst/>
          </a:prstGeom>
          <a:solidFill>
            <a:srgbClr val="FFFFFF"/>
          </a:solidFill>
          <a:ln w="12700">
            <a:solidFill>
              <a:srgbClr val="000000"/>
            </a:solidFill>
            <a:miter lim="400000"/>
          </a:ln>
          <a:effectLst>
            <a:outerShdw blurRad="101600" dist="25400" dir="5400000" rotWithShape="0">
              <a:srgbClr val="000000">
                <a:alpha val="43906"/>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415"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sp>
        <p:nvSpPr>
          <p:cNvPr id="416" name="Line"/>
          <p:cNvSpPr/>
          <p:nvPr/>
        </p:nvSpPr>
        <p:spPr>
          <a:xfrm>
            <a:off x="0" y="12962698"/>
            <a:ext cx="24384001" cy="1"/>
          </a:xfrm>
          <a:prstGeom prst="line">
            <a:avLst/>
          </a:prstGeom>
          <a:ln w="381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417"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418" name="Slide Number"/>
          <p:cNvSpPr txBox="1">
            <a:spLocks noGrp="1"/>
          </p:cNvSpPr>
          <p:nvPr>
            <p:ph type="sldNum" sz="quarter" idx="2"/>
          </p:nvPr>
        </p:nvSpPr>
        <p:spPr>
          <a:xfrm>
            <a:off x="23087508" y="13142500"/>
            <a:ext cx="1042492"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419" name="Rectangle"/>
          <p:cNvSpPr/>
          <p:nvPr/>
        </p:nvSpPr>
        <p:spPr>
          <a:xfrm>
            <a:off x="-1" y="-3473"/>
            <a:ext cx="24384001" cy="13815792"/>
          </a:xfrm>
          <a:prstGeom prst="rect">
            <a:avLst/>
          </a:prstGeom>
          <a:solidFill>
            <a:srgbClr val="E0DDDD"/>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420" name="Audience Overview"/>
          <p:cNvSpPr/>
          <p:nvPr/>
        </p:nvSpPr>
        <p:spPr>
          <a:xfrm>
            <a:off x="3508889" y="1279227"/>
            <a:ext cx="17366222" cy="26110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ctr">
              <a:lnSpc>
                <a:spcPct val="70000"/>
              </a:lnSpc>
              <a:spcBef>
                <a:spcPts val="400"/>
              </a:spcBef>
              <a:defRPr sz="20000" b="0" spc="0">
                <a:solidFill>
                  <a:srgbClr val="000000"/>
                </a:solidFill>
                <a:latin typeface="+mj-lt"/>
                <a:ea typeface="+mj-ea"/>
                <a:cs typeface="+mj-cs"/>
                <a:sym typeface="Druk"/>
              </a:defRPr>
            </a:lvl1pPr>
          </a:lstStyle>
          <a:p>
            <a:r>
              <a:t>Audience Overview</a:t>
            </a:r>
          </a:p>
        </p:txBody>
      </p:sp>
      <p:sp>
        <p:nvSpPr>
          <p:cNvPr id="421" name="XX%"/>
          <p:cNvSpPr txBox="1">
            <a:spLocks noGrp="1"/>
          </p:cNvSpPr>
          <p:nvPr>
            <p:ph type="body" sz="quarter" idx="13"/>
          </p:nvPr>
        </p:nvSpPr>
        <p:spPr>
          <a:xfrm>
            <a:off x="4319915" y="5180916"/>
            <a:ext cx="2318386" cy="2272665"/>
          </a:xfrm>
          <a:prstGeom prst="rect">
            <a:avLst/>
          </a:prstGeom>
        </p:spPr>
        <p:txBody>
          <a:bodyPr wrap="none">
            <a:spAutoFit/>
          </a:bodyPr>
          <a:lstStyle>
            <a:lvl1pPr marL="0" indent="0" algn="ctr" defTabSz="457200">
              <a:lnSpc>
                <a:spcPct val="90000"/>
              </a:lnSpc>
              <a:spcBef>
                <a:spcPts val="2500"/>
              </a:spcBef>
              <a:buClrTx/>
              <a:buSzTx/>
              <a:buNone/>
              <a:defRPr sz="15000" cap="all">
                <a:latin typeface="+mj-lt"/>
                <a:ea typeface="+mj-ea"/>
                <a:cs typeface="+mj-cs"/>
                <a:sym typeface="Druk"/>
              </a:defRPr>
            </a:lvl1pPr>
          </a:lstStyle>
          <a:p>
            <a:r>
              <a:t>XX%</a:t>
            </a:r>
          </a:p>
        </p:txBody>
      </p:sp>
      <p:sp>
        <p:nvSpPr>
          <p:cNvPr id="422" name="XX%"/>
          <p:cNvSpPr txBox="1">
            <a:spLocks noGrp="1"/>
          </p:cNvSpPr>
          <p:nvPr>
            <p:ph type="body" sz="quarter" idx="14"/>
          </p:nvPr>
        </p:nvSpPr>
        <p:spPr>
          <a:xfrm>
            <a:off x="10935176" y="5180916"/>
            <a:ext cx="2318386" cy="2272665"/>
          </a:xfrm>
          <a:prstGeom prst="rect">
            <a:avLst/>
          </a:prstGeom>
        </p:spPr>
        <p:txBody>
          <a:bodyPr wrap="none">
            <a:spAutoFit/>
          </a:bodyPr>
          <a:lstStyle>
            <a:lvl1pPr marL="0" indent="0" algn="ctr" defTabSz="457200">
              <a:lnSpc>
                <a:spcPct val="90000"/>
              </a:lnSpc>
              <a:spcBef>
                <a:spcPts val="2500"/>
              </a:spcBef>
              <a:buClrTx/>
              <a:buSzTx/>
              <a:buNone/>
              <a:defRPr sz="15000" cap="all">
                <a:latin typeface="+mj-lt"/>
                <a:ea typeface="+mj-ea"/>
                <a:cs typeface="+mj-cs"/>
                <a:sym typeface="Druk"/>
              </a:defRPr>
            </a:lvl1pPr>
          </a:lstStyle>
          <a:p>
            <a:r>
              <a:t>XX%</a:t>
            </a:r>
          </a:p>
        </p:txBody>
      </p:sp>
      <p:sp>
        <p:nvSpPr>
          <p:cNvPr id="423" name="XX%"/>
          <p:cNvSpPr txBox="1">
            <a:spLocks noGrp="1"/>
          </p:cNvSpPr>
          <p:nvPr>
            <p:ph type="body" sz="quarter" idx="15"/>
          </p:nvPr>
        </p:nvSpPr>
        <p:spPr>
          <a:xfrm>
            <a:off x="17550437" y="5180916"/>
            <a:ext cx="2318386" cy="2272665"/>
          </a:xfrm>
          <a:prstGeom prst="rect">
            <a:avLst/>
          </a:prstGeom>
        </p:spPr>
        <p:txBody>
          <a:bodyPr wrap="none">
            <a:spAutoFit/>
          </a:bodyPr>
          <a:lstStyle>
            <a:lvl1pPr marL="0" indent="0" algn="ctr" defTabSz="457200">
              <a:lnSpc>
                <a:spcPct val="90000"/>
              </a:lnSpc>
              <a:spcBef>
                <a:spcPts val="2500"/>
              </a:spcBef>
              <a:buClrTx/>
              <a:buSzTx/>
              <a:buNone/>
              <a:defRPr sz="15000" cap="all">
                <a:latin typeface="+mj-lt"/>
                <a:ea typeface="+mj-ea"/>
                <a:cs typeface="+mj-cs"/>
                <a:sym typeface="Druk"/>
              </a:defRPr>
            </a:lvl1pPr>
          </a:lstStyle>
          <a:p>
            <a:r>
              <a:t>XX%</a:t>
            </a:r>
          </a:p>
        </p:txBody>
      </p:sp>
      <p:sp>
        <p:nvSpPr>
          <p:cNvPr id="424" name="XX%"/>
          <p:cNvSpPr txBox="1">
            <a:spLocks noGrp="1"/>
          </p:cNvSpPr>
          <p:nvPr>
            <p:ph type="body" sz="quarter" idx="16"/>
          </p:nvPr>
        </p:nvSpPr>
        <p:spPr>
          <a:xfrm>
            <a:off x="4319915" y="8553984"/>
            <a:ext cx="2318386" cy="2272666"/>
          </a:xfrm>
          <a:prstGeom prst="rect">
            <a:avLst/>
          </a:prstGeom>
        </p:spPr>
        <p:txBody>
          <a:bodyPr wrap="none">
            <a:spAutoFit/>
          </a:bodyPr>
          <a:lstStyle>
            <a:lvl1pPr marL="0" indent="0" algn="ctr" defTabSz="457200">
              <a:lnSpc>
                <a:spcPct val="90000"/>
              </a:lnSpc>
              <a:spcBef>
                <a:spcPts val="2500"/>
              </a:spcBef>
              <a:buClrTx/>
              <a:buSzTx/>
              <a:buNone/>
              <a:defRPr sz="15000" cap="all">
                <a:latin typeface="+mj-lt"/>
                <a:ea typeface="+mj-ea"/>
                <a:cs typeface="+mj-cs"/>
                <a:sym typeface="Druk"/>
              </a:defRPr>
            </a:lvl1pPr>
          </a:lstStyle>
          <a:p>
            <a:r>
              <a:t>XX%</a:t>
            </a:r>
          </a:p>
        </p:txBody>
      </p:sp>
      <p:sp>
        <p:nvSpPr>
          <p:cNvPr id="425" name="XX%"/>
          <p:cNvSpPr txBox="1">
            <a:spLocks noGrp="1"/>
          </p:cNvSpPr>
          <p:nvPr>
            <p:ph type="body" sz="quarter" idx="17"/>
          </p:nvPr>
        </p:nvSpPr>
        <p:spPr>
          <a:xfrm>
            <a:off x="10935176" y="8553984"/>
            <a:ext cx="2318386" cy="2272666"/>
          </a:xfrm>
          <a:prstGeom prst="rect">
            <a:avLst/>
          </a:prstGeom>
        </p:spPr>
        <p:txBody>
          <a:bodyPr wrap="none">
            <a:spAutoFit/>
          </a:bodyPr>
          <a:lstStyle>
            <a:lvl1pPr marL="0" indent="0" algn="ctr" defTabSz="457200">
              <a:lnSpc>
                <a:spcPct val="90000"/>
              </a:lnSpc>
              <a:spcBef>
                <a:spcPts val="2500"/>
              </a:spcBef>
              <a:buClrTx/>
              <a:buSzTx/>
              <a:buNone/>
              <a:defRPr sz="15000" cap="all">
                <a:latin typeface="+mj-lt"/>
                <a:ea typeface="+mj-ea"/>
                <a:cs typeface="+mj-cs"/>
                <a:sym typeface="Druk"/>
              </a:defRPr>
            </a:lvl1pPr>
          </a:lstStyle>
          <a:p>
            <a:r>
              <a:t>XX%</a:t>
            </a:r>
          </a:p>
        </p:txBody>
      </p:sp>
      <p:sp>
        <p:nvSpPr>
          <p:cNvPr id="426" name="XXX%"/>
          <p:cNvSpPr txBox="1">
            <a:spLocks noGrp="1"/>
          </p:cNvSpPr>
          <p:nvPr>
            <p:ph type="body" sz="quarter" idx="18"/>
          </p:nvPr>
        </p:nvSpPr>
        <p:spPr>
          <a:xfrm>
            <a:off x="17217062" y="8553984"/>
            <a:ext cx="2985136" cy="2272666"/>
          </a:xfrm>
          <a:prstGeom prst="rect">
            <a:avLst/>
          </a:prstGeom>
        </p:spPr>
        <p:txBody>
          <a:bodyPr wrap="none">
            <a:spAutoFit/>
          </a:bodyPr>
          <a:lstStyle>
            <a:lvl1pPr marL="0" indent="0" algn="ctr" defTabSz="457200">
              <a:lnSpc>
                <a:spcPct val="90000"/>
              </a:lnSpc>
              <a:spcBef>
                <a:spcPts val="2500"/>
              </a:spcBef>
              <a:buClrTx/>
              <a:buSzTx/>
              <a:buNone/>
              <a:defRPr sz="15000" cap="all">
                <a:latin typeface="+mj-lt"/>
                <a:ea typeface="+mj-ea"/>
                <a:cs typeface="+mj-cs"/>
                <a:sym typeface="Druk"/>
              </a:defRPr>
            </a:lvl1pPr>
          </a:lstStyle>
          <a:p>
            <a:r>
              <a:t>XXX%</a:t>
            </a:r>
          </a:p>
        </p:txBody>
      </p:sp>
      <p:sp>
        <p:nvSpPr>
          <p:cNvPr id="427" name="More likely to be fans of political talk programming"/>
          <p:cNvSpPr txBox="1">
            <a:spLocks noGrp="1"/>
          </p:cNvSpPr>
          <p:nvPr>
            <p:ph type="body" sz="quarter" idx="19"/>
          </p:nvPr>
        </p:nvSpPr>
        <p:spPr>
          <a:xfrm>
            <a:off x="3658294" y="7261064"/>
            <a:ext cx="3641628" cy="762001"/>
          </a:xfrm>
          <a:prstGeom prst="rect">
            <a:avLst/>
          </a:prstGeom>
        </p:spPr>
        <p:txBody>
          <a:bodyPr anchor="t">
            <a:spAutoFit/>
          </a:bodyPr>
          <a:lstStyle>
            <a:lvl1pPr marL="0" indent="0" algn="ctr" defTabSz="457200">
              <a:lnSpc>
                <a:spcPct val="100000"/>
              </a:lnSpc>
              <a:spcBef>
                <a:spcPts val="1600"/>
              </a:spcBef>
              <a:buClrTx/>
              <a:buSzTx/>
              <a:buNone/>
              <a:defRPr sz="2200" b="1" spc="-44">
                <a:latin typeface="Helvetica"/>
                <a:ea typeface="Helvetica"/>
                <a:cs typeface="Helvetica"/>
                <a:sym typeface="Helvetica"/>
              </a:defRPr>
            </a:lvl1pPr>
          </a:lstStyle>
          <a:p>
            <a:r>
              <a:t>More likely to be fans of political talk programming</a:t>
            </a:r>
          </a:p>
        </p:txBody>
      </p:sp>
      <p:sp>
        <p:nvSpPr>
          <p:cNvPr id="428" name="More likely to be fans of political talk programming"/>
          <p:cNvSpPr txBox="1">
            <a:spLocks noGrp="1"/>
          </p:cNvSpPr>
          <p:nvPr>
            <p:ph type="body" sz="quarter" idx="20"/>
          </p:nvPr>
        </p:nvSpPr>
        <p:spPr>
          <a:xfrm>
            <a:off x="10273555" y="7261064"/>
            <a:ext cx="3641627" cy="762001"/>
          </a:xfrm>
          <a:prstGeom prst="rect">
            <a:avLst/>
          </a:prstGeom>
        </p:spPr>
        <p:txBody>
          <a:bodyPr anchor="t">
            <a:spAutoFit/>
          </a:bodyPr>
          <a:lstStyle>
            <a:lvl1pPr marL="0" indent="0" algn="ctr" defTabSz="457200">
              <a:lnSpc>
                <a:spcPct val="100000"/>
              </a:lnSpc>
              <a:spcBef>
                <a:spcPts val="1600"/>
              </a:spcBef>
              <a:buClrTx/>
              <a:buSzTx/>
              <a:buNone/>
              <a:defRPr sz="2200" b="1" spc="-44">
                <a:latin typeface="Helvetica"/>
                <a:ea typeface="Helvetica"/>
                <a:cs typeface="Helvetica"/>
                <a:sym typeface="Helvetica"/>
              </a:defRPr>
            </a:lvl1pPr>
          </a:lstStyle>
          <a:p>
            <a:r>
              <a:t>More likely to be fans of political talk programming</a:t>
            </a:r>
          </a:p>
        </p:txBody>
      </p:sp>
      <p:sp>
        <p:nvSpPr>
          <p:cNvPr id="429" name="More likely to be fans of political talk programming"/>
          <p:cNvSpPr txBox="1">
            <a:spLocks noGrp="1"/>
          </p:cNvSpPr>
          <p:nvPr>
            <p:ph type="body" sz="quarter" idx="21"/>
          </p:nvPr>
        </p:nvSpPr>
        <p:spPr>
          <a:xfrm>
            <a:off x="16888817" y="7261064"/>
            <a:ext cx="3641627" cy="762001"/>
          </a:xfrm>
          <a:prstGeom prst="rect">
            <a:avLst/>
          </a:prstGeom>
        </p:spPr>
        <p:txBody>
          <a:bodyPr anchor="t">
            <a:spAutoFit/>
          </a:bodyPr>
          <a:lstStyle>
            <a:lvl1pPr marL="0" indent="0" algn="ctr" defTabSz="457200">
              <a:lnSpc>
                <a:spcPct val="100000"/>
              </a:lnSpc>
              <a:spcBef>
                <a:spcPts val="1600"/>
              </a:spcBef>
              <a:buClrTx/>
              <a:buSzTx/>
              <a:buNone/>
              <a:defRPr sz="2200" b="1" spc="-44">
                <a:latin typeface="Helvetica"/>
                <a:ea typeface="Helvetica"/>
                <a:cs typeface="Helvetica"/>
                <a:sym typeface="Helvetica"/>
              </a:defRPr>
            </a:lvl1pPr>
          </a:lstStyle>
          <a:p>
            <a:r>
              <a:t>More likely to be fans of political talk programming</a:t>
            </a:r>
          </a:p>
        </p:txBody>
      </p:sp>
      <p:sp>
        <p:nvSpPr>
          <p:cNvPr id="430" name="More likely to be fans of political talk programming"/>
          <p:cNvSpPr txBox="1">
            <a:spLocks noGrp="1"/>
          </p:cNvSpPr>
          <p:nvPr>
            <p:ph type="body" sz="quarter" idx="22"/>
          </p:nvPr>
        </p:nvSpPr>
        <p:spPr>
          <a:xfrm>
            <a:off x="3658294" y="10623449"/>
            <a:ext cx="3641628" cy="762001"/>
          </a:xfrm>
          <a:prstGeom prst="rect">
            <a:avLst/>
          </a:prstGeom>
        </p:spPr>
        <p:txBody>
          <a:bodyPr anchor="t">
            <a:spAutoFit/>
          </a:bodyPr>
          <a:lstStyle>
            <a:lvl1pPr marL="0" indent="0" algn="ctr" defTabSz="457200">
              <a:lnSpc>
                <a:spcPct val="100000"/>
              </a:lnSpc>
              <a:spcBef>
                <a:spcPts val="1600"/>
              </a:spcBef>
              <a:buClrTx/>
              <a:buSzTx/>
              <a:buNone/>
              <a:defRPr sz="2200" b="1" spc="-44">
                <a:latin typeface="Helvetica"/>
                <a:ea typeface="Helvetica"/>
                <a:cs typeface="Helvetica"/>
                <a:sym typeface="Helvetica"/>
              </a:defRPr>
            </a:lvl1pPr>
          </a:lstStyle>
          <a:p>
            <a:r>
              <a:t>More likely to be fans of political talk programming</a:t>
            </a:r>
          </a:p>
        </p:txBody>
      </p:sp>
      <p:sp>
        <p:nvSpPr>
          <p:cNvPr id="431" name="More likely to be fans of political talk programming"/>
          <p:cNvSpPr txBox="1">
            <a:spLocks noGrp="1"/>
          </p:cNvSpPr>
          <p:nvPr>
            <p:ph type="body" sz="quarter" idx="23"/>
          </p:nvPr>
        </p:nvSpPr>
        <p:spPr>
          <a:xfrm>
            <a:off x="10273555" y="10623449"/>
            <a:ext cx="3641627" cy="762001"/>
          </a:xfrm>
          <a:prstGeom prst="rect">
            <a:avLst/>
          </a:prstGeom>
        </p:spPr>
        <p:txBody>
          <a:bodyPr anchor="t">
            <a:spAutoFit/>
          </a:bodyPr>
          <a:lstStyle>
            <a:lvl1pPr marL="0" indent="0" algn="ctr" defTabSz="457200">
              <a:lnSpc>
                <a:spcPct val="100000"/>
              </a:lnSpc>
              <a:spcBef>
                <a:spcPts val="1600"/>
              </a:spcBef>
              <a:buClrTx/>
              <a:buSzTx/>
              <a:buNone/>
              <a:defRPr sz="2200" b="1" spc="-44">
                <a:latin typeface="Helvetica"/>
                <a:ea typeface="Helvetica"/>
                <a:cs typeface="Helvetica"/>
                <a:sym typeface="Helvetica"/>
              </a:defRPr>
            </a:lvl1pPr>
          </a:lstStyle>
          <a:p>
            <a:r>
              <a:t>More likely to be fans of political talk programming</a:t>
            </a:r>
          </a:p>
        </p:txBody>
      </p:sp>
      <p:sp>
        <p:nvSpPr>
          <p:cNvPr id="432" name="More likely to be fans of political talk programming"/>
          <p:cNvSpPr txBox="1">
            <a:spLocks noGrp="1"/>
          </p:cNvSpPr>
          <p:nvPr>
            <p:ph type="body" sz="quarter" idx="24"/>
          </p:nvPr>
        </p:nvSpPr>
        <p:spPr>
          <a:xfrm>
            <a:off x="16888817" y="10623449"/>
            <a:ext cx="3641627" cy="762001"/>
          </a:xfrm>
          <a:prstGeom prst="rect">
            <a:avLst/>
          </a:prstGeom>
        </p:spPr>
        <p:txBody>
          <a:bodyPr anchor="t">
            <a:spAutoFit/>
          </a:bodyPr>
          <a:lstStyle>
            <a:lvl1pPr marL="0" indent="0" algn="ctr" defTabSz="457200">
              <a:lnSpc>
                <a:spcPct val="100000"/>
              </a:lnSpc>
              <a:spcBef>
                <a:spcPts val="1600"/>
              </a:spcBef>
              <a:buClrTx/>
              <a:buSzTx/>
              <a:buNone/>
              <a:defRPr sz="2200" b="1" spc="-44">
                <a:latin typeface="Helvetica"/>
                <a:ea typeface="Helvetica"/>
                <a:cs typeface="Helvetica"/>
                <a:sym typeface="Helvetica"/>
              </a:defRPr>
            </a:lvl1pPr>
          </a:lstStyle>
          <a:p>
            <a:r>
              <a:t>More likely to be fans of political talk programming</a:t>
            </a:r>
          </a:p>
        </p:txBody>
      </p:sp>
      <p:sp>
        <p:nvSpPr>
          <p:cNvPr id="433" name="Line"/>
          <p:cNvSpPr/>
          <p:nvPr/>
        </p:nvSpPr>
        <p:spPr>
          <a:xfrm flipV="1">
            <a:off x="8609508" y="4857314"/>
            <a:ext cx="1" cy="7511990"/>
          </a:xfrm>
          <a:prstGeom prst="line">
            <a:avLst/>
          </a:prstGeom>
          <a:ln w="127000">
            <a:solidFill>
              <a:srgbClr val="FFFFFF"/>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434" name="Line"/>
          <p:cNvSpPr/>
          <p:nvPr/>
        </p:nvSpPr>
        <p:spPr>
          <a:xfrm flipV="1">
            <a:off x="15566121" y="4857314"/>
            <a:ext cx="1" cy="7511990"/>
          </a:xfrm>
          <a:prstGeom prst="line">
            <a:avLst/>
          </a:prstGeom>
          <a:ln w="127000">
            <a:solidFill>
              <a:srgbClr val="FFFFFF"/>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435" name="Source: comScorce Plan Metrix, mobile, [April 2019]; *Source: comScore Plan Metrix Audience Profile, April 2019, as a percent composition of Google Analytics audience; **Source: Google Analytics"/>
          <p:cNvSpPr txBox="1">
            <a:spLocks noGrp="1"/>
          </p:cNvSpPr>
          <p:nvPr>
            <p:ph type="body" sz="quarter" idx="25"/>
          </p:nvPr>
        </p:nvSpPr>
        <p:spPr>
          <a:xfrm>
            <a:off x="4196238" y="12812787"/>
            <a:ext cx="15796261" cy="299823"/>
          </a:xfrm>
          <a:prstGeom prst="rect">
            <a:avLst/>
          </a:prstGeom>
        </p:spPr>
        <p:txBody>
          <a:bodyPr wrap="none">
            <a:spAutoFit/>
          </a:bodyPr>
          <a:lstStyle>
            <a:lvl1pPr marL="0" indent="0" defTabSz="457200">
              <a:spcBef>
                <a:spcPts val="1800"/>
              </a:spcBef>
              <a:buClrTx/>
              <a:buSzTx/>
              <a:buNone/>
              <a:defRPr sz="1400">
                <a:solidFill>
                  <a:srgbClr val="434343"/>
                </a:solidFill>
                <a:latin typeface="+mn-lt"/>
                <a:ea typeface="+mn-ea"/>
                <a:cs typeface="+mn-cs"/>
                <a:sym typeface="Helvetica Neue"/>
              </a:defRPr>
            </a:lvl1pPr>
          </a:lstStyle>
          <a:p>
            <a:r>
              <a:t>Source: comScorce Plan Metrix, mobile, [April 2019]; *Source: comScore Plan Metrix Audience Profile, April 2019, as a percent composition of Google Analytics audience; **Source: Google Analytics</a:t>
            </a:r>
          </a:p>
        </p:txBody>
      </p:sp>
      <p:sp>
        <p:nvSpPr>
          <p:cNvPr id="436" name="Call out!"/>
          <p:cNvSpPr txBox="1">
            <a:spLocks noGrp="1"/>
          </p:cNvSpPr>
          <p:nvPr>
            <p:ph type="body" sz="quarter" idx="26"/>
          </p:nvPr>
        </p:nvSpPr>
        <p:spPr>
          <a:xfrm>
            <a:off x="1908880" y="9409098"/>
            <a:ext cx="1604850" cy="312344"/>
          </a:xfrm>
          <a:prstGeom prst="rect">
            <a:avLst/>
          </a:prstGeom>
          <a:solidFill>
            <a:srgbClr val="FFFFFF"/>
          </a:solidFill>
          <a:effectLst>
            <a:outerShdw blurRad="127000" dist="39619" dir="5397657" rotWithShape="0">
              <a:srgbClr val="000000">
                <a:alpha val="18593"/>
              </a:srgbClr>
            </a:outerShdw>
          </a:effectLst>
        </p:spPr>
        <p:txBody>
          <a:bodyPr anchor="t">
            <a:spAutoFit/>
          </a:bodyPr>
          <a:lstStyle>
            <a:lvl1pPr marL="127000" marR="127000" indent="0" algn="ctr" defTabSz="457200">
              <a:lnSpc>
                <a:spcPct val="100000"/>
              </a:lnSpc>
              <a:spcBef>
                <a:spcPts val="600"/>
              </a:spcBef>
              <a:buClrTx/>
              <a:buSzTx/>
              <a:buNone/>
              <a:defRPr sz="1400" b="1" cap="all" spc="139">
                <a:latin typeface="+mn-lt"/>
                <a:ea typeface="+mn-ea"/>
                <a:cs typeface="+mn-cs"/>
                <a:sym typeface="Helvetica Neue"/>
              </a:defRPr>
            </a:lvl1pPr>
          </a:lstStyle>
          <a:p>
            <a:r>
              <a:t>Call out!</a:t>
            </a:r>
          </a:p>
        </p:txBody>
      </p:sp>
      <p:sp>
        <p:nvSpPr>
          <p:cNvPr id="437" name="Line"/>
          <p:cNvSpPr>
            <a:spLocks noGrp="1"/>
          </p:cNvSpPr>
          <p:nvPr>
            <p:ph type="body" sz="quarter" idx="27"/>
          </p:nvPr>
        </p:nvSpPr>
        <p:spPr>
          <a:xfrm>
            <a:off x="3518542" y="9578360"/>
            <a:ext cx="318372" cy="131917"/>
          </a:xfrm>
          <a:prstGeom prst="line">
            <a:avLst/>
          </a:prstGeom>
          <a:ln w="25400">
            <a:solidFill>
              <a:srgbClr val="000000"/>
            </a:solidFill>
            <a:headEnd type="oval"/>
            <a:tailEnd type="triangle"/>
          </a:ln>
        </p:spPr>
        <p:txBody>
          <a:bodyPr>
            <a:noAutofit/>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438" name="Call OUT"/>
          <p:cNvSpPr txBox="1">
            <a:spLocks noGrp="1"/>
          </p:cNvSpPr>
          <p:nvPr>
            <p:ph type="body" sz="quarter" idx="28"/>
          </p:nvPr>
        </p:nvSpPr>
        <p:spPr>
          <a:xfrm>
            <a:off x="13525464" y="4857314"/>
            <a:ext cx="1447206" cy="312344"/>
          </a:xfrm>
          <a:prstGeom prst="rect">
            <a:avLst/>
          </a:prstGeom>
          <a:solidFill>
            <a:srgbClr val="FFFFFF"/>
          </a:solidFill>
          <a:effectLst>
            <a:outerShdw blurRad="127000" dist="39619" dir="5397657" rotWithShape="0">
              <a:srgbClr val="000000">
                <a:alpha val="18593"/>
              </a:srgbClr>
            </a:outerShdw>
          </a:effectLst>
        </p:spPr>
        <p:txBody>
          <a:bodyPr anchor="t">
            <a:spAutoFit/>
          </a:bodyPr>
          <a:lstStyle>
            <a:lvl1pPr marL="127000" marR="127000" indent="0" algn="ctr" defTabSz="457200">
              <a:lnSpc>
                <a:spcPct val="100000"/>
              </a:lnSpc>
              <a:spcBef>
                <a:spcPts val="600"/>
              </a:spcBef>
              <a:buClrTx/>
              <a:buSzTx/>
              <a:buNone/>
              <a:defRPr sz="1400" b="1" cap="all" spc="139">
                <a:latin typeface="+mn-lt"/>
                <a:ea typeface="+mn-ea"/>
                <a:cs typeface="+mn-cs"/>
                <a:sym typeface="Helvetica Neue"/>
              </a:defRPr>
            </a:lvl1pPr>
          </a:lstStyle>
          <a:p>
            <a:r>
              <a:t>Call OUT</a:t>
            </a:r>
          </a:p>
        </p:txBody>
      </p:sp>
      <p:sp>
        <p:nvSpPr>
          <p:cNvPr id="439" name="Line"/>
          <p:cNvSpPr>
            <a:spLocks noGrp="1"/>
          </p:cNvSpPr>
          <p:nvPr>
            <p:ph type="body" sz="quarter" idx="29"/>
          </p:nvPr>
        </p:nvSpPr>
        <p:spPr>
          <a:xfrm flipH="1">
            <a:off x="12950286" y="5009281"/>
            <a:ext cx="566815" cy="267181"/>
          </a:xfrm>
          <a:prstGeom prst="line">
            <a:avLst/>
          </a:prstGeom>
          <a:ln w="25400">
            <a:solidFill>
              <a:srgbClr val="000000"/>
            </a:solidFill>
            <a:headEnd type="oval"/>
            <a:tailEnd type="triangle"/>
          </a:ln>
        </p:spPr>
        <p:txBody>
          <a:bodyPr>
            <a:noAutofit/>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Audience Small Stat">
    <p:spTree>
      <p:nvGrpSpPr>
        <p:cNvPr id="1" name=""/>
        <p:cNvGrpSpPr/>
        <p:nvPr/>
      </p:nvGrpSpPr>
      <p:grpSpPr>
        <a:xfrm>
          <a:off x="0" y="0"/>
          <a:ext cx="0" cy="0"/>
          <a:chOff x="0" y="0"/>
          <a:chExt cx="0" cy="0"/>
        </a:xfrm>
      </p:grpSpPr>
      <p:sp>
        <p:nvSpPr>
          <p:cNvPr id="446"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447"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448"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449" name="Title Text"/>
          <p:cNvSpPr txBox="1">
            <a:spLocks noGrp="1"/>
          </p:cNvSpPr>
          <p:nvPr>
            <p:ph type="title"/>
          </p:nvPr>
        </p:nvSpPr>
        <p:spPr>
          <a:xfrm>
            <a:off x="1267420" y="1699862"/>
            <a:ext cx="21820089" cy="1565911"/>
          </a:xfrm>
          <a:prstGeom prst="rect">
            <a:avLst/>
          </a:prstGeom>
        </p:spPr>
        <p:txBody>
          <a:bodyPr anchor="t">
            <a:noAutofit/>
          </a:bodyPr>
          <a:lstStyle>
            <a:lvl1pPr algn="l">
              <a:lnSpc>
                <a:spcPct val="80000"/>
              </a:lnSpc>
              <a:defRPr sz="10000" i="1" cap="none"/>
            </a:lvl1pPr>
          </a:lstStyle>
          <a:p>
            <a:r>
              <a:t>Title Text</a:t>
            </a:r>
          </a:p>
        </p:txBody>
      </p:sp>
      <p:sp>
        <p:nvSpPr>
          <p:cNvPr id="450" name="Insert Program Name Here"/>
          <p:cNvSpPr txBox="1">
            <a:spLocks noGrp="1"/>
          </p:cNvSpPr>
          <p:nvPr>
            <p:ph type="body" sz="quarter" idx="13"/>
          </p:nvPr>
        </p:nvSpPr>
        <p:spPr>
          <a:xfrm>
            <a:off x="1267420" y="1266527"/>
            <a:ext cx="7132539" cy="406401"/>
          </a:xfrm>
          <a:prstGeom prst="rect">
            <a:avLst/>
          </a:prstGeom>
        </p:spPr>
        <p:txBody>
          <a:bodyPr anchor="t">
            <a:spAutoFit/>
          </a:bodyPr>
          <a:lstStyle>
            <a:lvl1pPr marL="0" indent="0" defTabSz="457200">
              <a:spcBef>
                <a:spcPts val="600"/>
              </a:spcBef>
              <a:buClrTx/>
              <a:buSzTx/>
              <a:buNone/>
              <a:defRPr sz="2000" b="1" cap="all" spc="119">
                <a:solidFill>
                  <a:srgbClr val="F00606"/>
                </a:solidFill>
                <a:latin typeface="Helvetica"/>
                <a:ea typeface="Helvetica"/>
                <a:cs typeface="Helvetica"/>
                <a:sym typeface="Helvetica"/>
              </a:defRPr>
            </a:lvl1pPr>
          </a:lstStyle>
          <a:p>
            <a:r>
              <a:t>Insert Program Name Here</a:t>
            </a:r>
          </a:p>
        </p:txBody>
      </p:sp>
      <p:sp>
        <p:nvSpPr>
          <p:cNvPr id="451" name="Slide Number"/>
          <p:cNvSpPr txBox="1">
            <a:spLocks noGrp="1"/>
          </p:cNvSpPr>
          <p:nvPr>
            <p:ph type="sldNum" sz="quarter" idx="2"/>
          </p:nvPr>
        </p:nvSpPr>
        <p:spPr>
          <a:xfrm>
            <a:off x="23087508" y="13142500"/>
            <a:ext cx="1042492"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452" name="Relevant daily beast audience data that speaks to advertiser’s target audience."/>
          <p:cNvSpPr>
            <a:spLocks noGrp="1"/>
          </p:cNvSpPr>
          <p:nvPr>
            <p:ph type="body" sz="quarter" idx="14"/>
          </p:nvPr>
        </p:nvSpPr>
        <p:spPr>
          <a:xfrm>
            <a:off x="1267420" y="3265772"/>
            <a:ext cx="21820089" cy="689803"/>
          </a:xfrm>
          <a:prstGeom prst="rect">
            <a:avLst/>
          </a:prstGeom>
        </p:spPr>
        <p:txBody>
          <a:bodyPr anchor="t"/>
          <a:lstStyle>
            <a:lvl1pPr marL="0" indent="0" defTabSz="457200">
              <a:spcBef>
                <a:spcPts val="1800"/>
              </a:spcBef>
              <a:buClrTx/>
              <a:buSzTx/>
              <a:buNone/>
              <a:defRPr sz="2600"/>
            </a:lvl1pPr>
          </a:lstStyle>
          <a:p>
            <a:r>
              <a:t>Relevant daily beast audience data that speaks to advertiser’s target audience.</a:t>
            </a:r>
          </a:p>
        </p:txBody>
      </p:sp>
      <p:sp>
        <p:nvSpPr>
          <p:cNvPr id="453" name="#%"/>
          <p:cNvSpPr txBox="1">
            <a:spLocks noGrp="1"/>
          </p:cNvSpPr>
          <p:nvPr>
            <p:ph type="body" sz="quarter" idx="15"/>
          </p:nvPr>
        </p:nvSpPr>
        <p:spPr>
          <a:xfrm>
            <a:off x="1267420" y="4248361"/>
            <a:ext cx="1169671" cy="1565911"/>
          </a:xfrm>
          <a:prstGeom prst="rect">
            <a:avLst/>
          </a:prstGeom>
        </p:spPr>
        <p:txBody>
          <a:bodyPr wrap="none">
            <a:spAutoFit/>
          </a:bodyPr>
          <a:lstStyle>
            <a:lvl1pPr marL="0" indent="0" defTabSz="457200">
              <a:lnSpc>
                <a:spcPct val="80000"/>
              </a:lnSpc>
              <a:spcBef>
                <a:spcPts val="400"/>
              </a:spcBef>
              <a:buClrTx/>
              <a:buSzTx/>
              <a:buNone/>
              <a:defRPr sz="10000">
                <a:latin typeface="+mj-lt"/>
                <a:ea typeface="+mj-ea"/>
                <a:cs typeface="+mj-cs"/>
                <a:sym typeface="Druk"/>
              </a:defRPr>
            </a:lvl1pPr>
          </a:lstStyle>
          <a:p>
            <a:r>
              <a:t>#%</a:t>
            </a:r>
          </a:p>
        </p:txBody>
      </p:sp>
      <p:sp>
        <p:nvSpPr>
          <p:cNvPr id="454" name="Short title or highlight.…"/>
          <p:cNvSpPr txBox="1">
            <a:spLocks noGrp="1"/>
          </p:cNvSpPr>
          <p:nvPr>
            <p:ph type="body" sz="quarter" idx="16"/>
          </p:nvPr>
        </p:nvSpPr>
        <p:spPr>
          <a:xfrm>
            <a:off x="1267420" y="5764718"/>
            <a:ext cx="5033733" cy="1467740"/>
          </a:xfrm>
          <a:prstGeom prst="rect">
            <a:avLst/>
          </a:prstGeom>
        </p:spPr>
        <p:txBody>
          <a:bodyPr anchor="t">
            <a:spAutoFit/>
          </a:bodyPr>
          <a:lstStyle/>
          <a:p>
            <a:pPr marL="0" indent="0">
              <a:lnSpc>
                <a:spcPct val="110000"/>
              </a:lnSpc>
              <a:spcBef>
                <a:spcPts val="400"/>
              </a:spcBef>
              <a:buClrTx/>
              <a:buSzTx/>
              <a:buNone/>
              <a:defRPr sz="2000" b="1">
                <a:latin typeface="+mn-lt"/>
                <a:ea typeface="+mn-ea"/>
                <a:cs typeface="+mn-cs"/>
                <a:sym typeface="Helvetica Neue"/>
              </a:defRPr>
            </a:pPr>
            <a:r>
              <a:t>Short title or highlight.</a:t>
            </a:r>
          </a:p>
          <a:p>
            <a:pPr marL="0" indent="0">
              <a:lnSpc>
                <a:spcPct val="110000"/>
              </a:lnSpc>
              <a:spcBef>
                <a:spcPts val="400"/>
              </a:spcBef>
              <a:buClrTx/>
              <a:buSzTx/>
              <a:buNone/>
              <a:defRPr sz="2000">
                <a:latin typeface="+mn-lt"/>
                <a:ea typeface="+mn-ea"/>
                <a:cs typeface="+mn-cs"/>
                <a:sym typeface="Helvetica Neue"/>
              </a:defRPr>
            </a:pPr>
            <a:r>
              <a:t>Body copy small here. Longer paragraphs of text should use Helvetica not Druk as it is much easier to read. </a:t>
            </a:r>
          </a:p>
        </p:txBody>
      </p:sp>
      <p:sp>
        <p:nvSpPr>
          <p:cNvPr id="455" name="#%"/>
          <p:cNvSpPr txBox="1">
            <a:spLocks noGrp="1"/>
          </p:cNvSpPr>
          <p:nvPr>
            <p:ph type="body" sz="quarter" idx="17"/>
          </p:nvPr>
        </p:nvSpPr>
        <p:spPr>
          <a:xfrm>
            <a:off x="1267420" y="8058920"/>
            <a:ext cx="1169671" cy="1565911"/>
          </a:xfrm>
          <a:prstGeom prst="rect">
            <a:avLst/>
          </a:prstGeom>
        </p:spPr>
        <p:txBody>
          <a:bodyPr wrap="none">
            <a:spAutoFit/>
          </a:bodyPr>
          <a:lstStyle>
            <a:lvl1pPr marL="0" indent="0" defTabSz="457200">
              <a:lnSpc>
                <a:spcPct val="80000"/>
              </a:lnSpc>
              <a:spcBef>
                <a:spcPts val="400"/>
              </a:spcBef>
              <a:buClrTx/>
              <a:buSzTx/>
              <a:buNone/>
              <a:defRPr sz="10000">
                <a:latin typeface="+mj-lt"/>
                <a:ea typeface="+mj-ea"/>
                <a:cs typeface="+mj-cs"/>
                <a:sym typeface="Druk"/>
              </a:defRPr>
            </a:lvl1pPr>
          </a:lstStyle>
          <a:p>
            <a:r>
              <a:t>#%</a:t>
            </a:r>
          </a:p>
        </p:txBody>
      </p:sp>
      <p:sp>
        <p:nvSpPr>
          <p:cNvPr id="456" name="Short title or highlight.…"/>
          <p:cNvSpPr txBox="1">
            <a:spLocks noGrp="1"/>
          </p:cNvSpPr>
          <p:nvPr>
            <p:ph type="body" sz="quarter" idx="18"/>
          </p:nvPr>
        </p:nvSpPr>
        <p:spPr>
          <a:xfrm>
            <a:off x="1267420" y="9575278"/>
            <a:ext cx="5033733" cy="1467740"/>
          </a:xfrm>
          <a:prstGeom prst="rect">
            <a:avLst/>
          </a:prstGeom>
        </p:spPr>
        <p:txBody>
          <a:bodyPr anchor="t">
            <a:spAutoFit/>
          </a:bodyPr>
          <a:lstStyle/>
          <a:p>
            <a:pPr marL="0" indent="0">
              <a:lnSpc>
                <a:spcPct val="110000"/>
              </a:lnSpc>
              <a:spcBef>
                <a:spcPts val="400"/>
              </a:spcBef>
              <a:buClrTx/>
              <a:buSzTx/>
              <a:buNone/>
              <a:defRPr sz="2000" b="1">
                <a:latin typeface="+mn-lt"/>
                <a:ea typeface="+mn-ea"/>
                <a:cs typeface="+mn-cs"/>
                <a:sym typeface="Helvetica Neue"/>
              </a:defRPr>
            </a:pPr>
            <a:r>
              <a:t>Short title or highlight.</a:t>
            </a:r>
          </a:p>
          <a:p>
            <a:pPr marL="0" indent="0">
              <a:lnSpc>
                <a:spcPct val="110000"/>
              </a:lnSpc>
              <a:spcBef>
                <a:spcPts val="400"/>
              </a:spcBef>
              <a:buClrTx/>
              <a:buSzTx/>
              <a:buNone/>
              <a:defRPr sz="2000">
                <a:latin typeface="+mn-lt"/>
                <a:ea typeface="+mn-ea"/>
                <a:cs typeface="+mn-cs"/>
                <a:sym typeface="Helvetica Neue"/>
              </a:defRPr>
            </a:pPr>
            <a:r>
              <a:t>Body copy small here. Longer paragraphs of text should use Helvetica not Druk as it is much easier to read. </a:t>
            </a:r>
          </a:p>
        </p:txBody>
      </p:sp>
      <p:sp>
        <p:nvSpPr>
          <p:cNvPr id="457" name="#%"/>
          <p:cNvSpPr txBox="1">
            <a:spLocks noGrp="1"/>
          </p:cNvSpPr>
          <p:nvPr>
            <p:ph type="body" sz="quarter" idx="19"/>
          </p:nvPr>
        </p:nvSpPr>
        <p:spPr>
          <a:xfrm>
            <a:off x="8399958" y="4248361"/>
            <a:ext cx="1169671" cy="1565911"/>
          </a:xfrm>
          <a:prstGeom prst="rect">
            <a:avLst/>
          </a:prstGeom>
        </p:spPr>
        <p:txBody>
          <a:bodyPr wrap="none">
            <a:spAutoFit/>
          </a:bodyPr>
          <a:lstStyle>
            <a:lvl1pPr marL="0" indent="0" defTabSz="457200">
              <a:lnSpc>
                <a:spcPct val="80000"/>
              </a:lnSpc>
              <a:spcBef>
                <a:spcPts val="400"/>
              </a:spcBef>
              <a:buClrTx/>
              <a:buSzTx/>
              <a:buNone/>
              <a:defRPr sz="10000">
                <a:latin typeface="+mj-lt"/>
                <a:ea typeface="+mj-ea"/>
                <a:cs typeface="+mj-cs"/>
                <a:sym typeface="Druk"/>
              </a:defRPr>
            </a:lvl1pPr>
          </a:lstStyle>
          <a:p>
            <a:r>
              <a:t>#%</a:t>
            </a:r>
          </a:p>
        </p:txBody>
      </p:sp>
      <p:sp>
        <p:nvSpPr>
          <p:cNvPr id="458" name="Short title or highlight.…"/>
          <p:cNvSpPr txBox="1">
            <a:spLocks noGrp="1"/>
          </p:cNvSpPr>
          <p:nvPr>
            <p:ph type="body" sz="quarter" idx="20"/>
          </p:nvPr>
        </p:nvSpPr>
        <p:spPr>
          <a:xfrm>
            <a:off x="8399958" y="5764718"/>
            <a:ext cx="5033733" cy="1467740"/>
          </a:xfrm>
          <a:prstGeom prst="rect">
            <a:avLst/>
          </a:prstGeom>
        </p:spPr>
        <p:txBody>
          <a:bodyPr anchor="t">
            <a:spAutoFit/>
          </a:bodyPr>
          <a:lstStyle/>
          <a:p>
            <a:pPr marL="0" indent="0">
              <a:lnSpc>
                <a:spcPct val="110000"/>
              </a:lnSpc>
              <a:spcBef>
                <a:spcPts val="400"/>
              </a:spcBef>
              <a:buClrTx/>
              <a:buSzTx/>
              <a:buNone/>
              <a:defRPr sz="2000" b="1">
                <a:latin typeface="+mn-lt"/>
                <a:ea typeface="+mn-ea"/>
                <a:cs typeface="+mn-cs"/>
                <a:sym typeface="Helvetica Neue"/>
              </a:defRPr>
            </a:pPr>
            <a:r>
              <a:t>Short title or highlight.</a:t>
            </a:r>
          </a:p>
          <a:p>
            <a:pPr marL="0" indent="0">
              <a:lnSpc>
                <a:spcPct val="110000"/>
              </a:lnSpc>
              <a:spcBef>
                <a:spcPts val="400"/>
              </a:spcBef>
              <a:buClrTx/>
              <a:buSzTx/>
              <a:buNone/>
              <a:defRPr sz="2000">
                <a:latin typeface="+mn-lt"/>
                <a:ea typeface="+mn-ea"/>
                <a:cs typeface="+mn-cs"/>
                <a:sym typeface="Helvetica Neue"/>
              </a:defRPr>
            </a:pPr>
            <a:r>
              <a:t>Body copy small here. Longer paragraphs of text should use Helvetica not Druk as it is much easier to read. </a:t>
            </a:r>
          </a:p>
        </p:txBody>
      </p:sp>
      <p:sp>
        <p:nvSpPr>
          <p:cNvPr id="459" name="#%"/>
          <p:cNvSpPr txBox="1">
            <a:spLocks noGrp="1"/>
          </p:cNvSpPr>
          <p:nvPr>
            <p:ph type="body" sz="quarter" idx="21"/>
          </p:nvPr>
        </p:nvSpPr>
        <p:spPr>
          <a:xfrm>
            <a:off x="8399958" y="8058920"/>
            <a:ext cx="1169671" cy="1565911"/>
          </a:xfrm>
          <a:prstGeom prst="rect">
            <a:avLst/>
          </a:prstGeom>
        </p:spPr>
        <p:txBody>
          <a:bodyPr wrap="none">
            <a:spAutoFit/>
          </a:bodyPr>
          <a:lstStyle>
            <a:lvl1pPr marL="0" indent="0" defTabSz="457200">
              <a:lnSpc>
                <a:spcPct val="80000"/>
              </a:lnSpc>
              <a:spcBef>
                <a:spcPts val="400"/>
              </a:spcBef>
              <a:buClrTx/>
              <a:buSzTx/>
              <a:buNone/>
              <a:defRPr sz="10000">
                <a:latin typeface="+mj-lt"/>
                <a:ea typeface="+mj-ea"/>
                <a:cs typeface="+mj-cs"/>
                <a:sym typeface="Druk"/>
              </a:defRPr>
            </a:lvl1pPr>
          </a:lstStyle>
          <a:p>
            <a:r>
              <a:t>#%</a:t>
            </a:r>
          </a:p>
        </p:txBody>
      </p:sp>
      <p:sp>
        <p:nvSpPr>
          <p:cNvPr id="460" name="Short title or highlight.…"/>
          <p:cNvSpPr txBox="1">
            <a:spLocks noGrp="1"/>
          </p:cNvSpPr>
          <p:nvPr>
            <p:ph type="body" sz="quarter" idx="22"/>
          </p:nvPr>
        </p:nvSpPr>
        <p:spPr>
          <a:xfrm>
            <a:off x="8399958" y="9575278"/>
            <a:ext cx="5033733" cy="1467740"/>
          </a:xfrm>
          <a:prstGeom prst="rect">
            <a:avLst/>
          </a:prstGeom>
        </p:spPr>
        <p:txBody>
          <a:bodyPr anchor="t">
            <a:spAutoFit/>
          </a:bodyPr>
          <a:lstStyle/>
          <a:p>
            <a:pPr marL="0" indent="0">
              <a:lnSpc>
                <a:spcPct val="110000"/>
              </a:lnSpc>
              <a:spcBef>
                <a:spcPts val="400"/>
              </a:spcBef>
              <a:buClrTx/>
              <a:buSzTx/>
              <a:buNone/>
              <a:defRPr sz="2000" b="1">
                <a:latin typeface="+mn-lt"/>
                <a:ea typeface="+mn-ea"/>
                <a:cs typeface="+mn-cs"/>
                <a:sym typeface="Helvetica Neue"/>
              </a:defRPr>
            </a:pPr>
            <a:r>
              <a:t>Short title or highlight.</a:t>
            </a:r>
          </a:p>
          <a:p>
            <a:pPr marL="0" indent="0">
              <a:lnSpc>
                <a:spcPct val="110000"/>
              </a:lnSpc>
              <a:spcBef>
                <a:spcPts val="400"/>
              </a:spcBef>
              <a:buClrTx/>
              <a:buSzTx/>
              <a:buNone/>
              <a:defRPr sz="2000">
                <a:latin typeface="+mn-lt"/>
                <a:ea typeface="+mn-ea"/>
                <a:cs typeface="+mn-cs"/>
                <a:sym typeface="Helvetica Neue"/>
              </a:defRPr>
            </a:pPr>
            <a:r>
              <a:t>Body copy small here. Longer paragraphs of text should use Helvetica not Druk as it is much easier to read. </a:t>
            </a:r>
          </a:p>
        </p:txBody>
      </p:sp>
      <p:sp>
        <p:nvSpPr>
          <p:cNvPr id="461" name="#%"/>
          <p:cNvSpPr txBox="1">
            <a:spLocks noGrp="1"/>
          </p:cNvSpPr>
          <p:nvPr>
            <p:ph type="body" sz="quarter" idx="23"/>
          </p:nvPr>
        </p:nvSpPr>
        <p:spPr>
          <a:xfrm>
            <a:off x="15532496" y="4248361"/>
            <a:ext cx="1169671" cy="1565911"/>
          </a:xfrm>
          <a:prstGeom prst="rect">
            <a:avLst/>
          </a:prstGeom>
        </p:spPr>
        <p:txBody>
          <a:bodyPr wrap="none">
            <a:spAutoFit/>
          </a:bodyPr>
          <a:lstStyle>
            <a:lvl1pPr marL="0" indent="0" defTabSz="457200">
              <a:lnSpc>
                <a:spcPct val="80000"/>
              </a:lnSpc>
              <a:spcBef>
                <a:spcPts val="400"/>
              </a:spcBef>
              <a:buClrTx/>
              <a:buSzTx/>
              <a:buNone/>
              <a:defRPr sz="10000">
                <a:latin typeface="+mj-lt"/>
                <a:ea typeface="+mj-ea"/>
                <a:cs typeface="+mj-cs"/>
                <a:sym typeface="Druk"/>
              </a:defRPr>
            </a:lvl1pPr>
          </a:lstStyle>
          <a:p>
            <a:r>
              <a:t>#%</a:t>
            </a:r>
          </a:p>
        </p:txBody>
      </p:sp>
      <p:sp>
        <p:nvSpPr>
          <p:cNvPr id="462" name="Short title or highlight.…"/>
          <p:cNvSpPr txBox="1">
            <a:spLocks noGrp="1"/>
          </p:cNvSpPr>
          <p:nvPr>
            <p:ph type="body" sz="quarter" idx="24"/>
          </p:nvPr>
        </p:nvSpPr>
        <p:spPr>
          <a:xfrm>
            <a:off x="15532496" y="5764718"/>
            <a:ext cx="5033733" cy="1467740"/>
          </a:xfrm>
          <a:prstGeom prst="rect">
            <a:avLst/>
          </a:prstGeom>
        </p:spPr>
        <p:txBody>
          <a:bodyPr anchor="t">
            <a:spAutoFit/>
          </a:bodyPr>
          <a:lstStyle/>
          <a:p>
            <a:pPr marL="0" indent="0">
              <a:lnSpc>
                <a:spcPct val="110000"/>
              </a:lnSpc>
              <a:spcBef>
                <a:spcPts val="400"/>
              </a:spcBef>
              <a:buClrTx/>
              <a:buSzTx/>
              <a:buNone/>
              <a:defRPr sz="2000" b="1">
                <a:latin typeface="+mn-lt"/>
                <a:ea typeface="+mn-ea"/>
                <a:cs typeface="+mn-cs"/>
                <a:sym typeface="Helvetica Neue"/>
              </a:defRPr>
            </a:pPr>
            <a:r>
              <a:t>Short title or highlight.</a:t>
            </a:r>
          </a:p>
          <a:p>
            <a:pPr marL="0" indent="0">
              <a:lnSpc>
                <a:spcPct val="110000"/>
              </a:lnSpc>
              <a:spcBef>
                <a:spcPts val="400"/>
              </a:spcBef>
              <a:buClrTx/>
              <a:buSzTx/>
              <a:buNone/>
              <a:defRPr sz="2000">
                <a:latin typeface="+mn-lt"/>
                <a:ea typeface="+mn-ea"/>
                <a:cs typeface="+mn-cs"/>
                <a:sym typeface="Helvetica Neue"/>
              </a:defRPr>
            </a:pPr>
            <a:r>
              <a:t>Body copy small here. Longer paragraphs of text should use Helvetica not Druk as it is much easier to read. </a:t>
            </a:r>
          </a:p>
        </p:txBody>
      </p:sp>
      <p:sp>
        <p:nvSpPr>
          <p:cNvPr id="463" name="#%"/>
          <p:cNvSpPr txBox="1">
            <a:spLocks noGrp="1"/>
          </p:cNvSpPr>
          <p:nvPr>
            <p:ph type="body" sz="quarter" idx="25"/>
          </p:nvPr>
        </p:nvSpPr>
        <p:spPr>
          <a:xfrm>
            <a:off x="15532496" y="8058920"/>
            <a:ext cx="1169671" cy="1565911"/>
          </a:xfrm>
          <a:prstGeom prst="rect">
            <a:avLst/>
          </a:prstGeom>
        </p:spPr>
        <p:txBody>
          <a:bodyPr wrap="none">
            <a:spAutoFit/>
          </a:bodyPr>
          <a:lstStyle>
            <a:lvl1pPr marL="0" indent="0" defTabSz="457200">
              <a:lnSpc>
                <a:spcPct val="80000"/>
              </a:lnSpc>
              <a:spcBef>
                <a:spcPts val="400"/>
              </a:spcBef>
              <a:buClrTx/>
              <a:buSzTx/>
              <a:buNone/>
              <a:defRPr sz="10000">
                <a:latin typeface="+mj-lt"/>
                <a:ea typeface="+mj-ea"/>
                <a:cs typeface="+mj-cs"/>
                <a:sym typeface="Druk"/>
              </a:defRPr>
            </a:lvl1pPr>
          </a:lstStyle>
          <a:p>
            <a:r>
              <a:t>#%</a:t>
            </a:r>
          </a:p>
        </p:txBody>
      </p:sp>
      <p:sp>
        <p:nvSpPr>
          <p:cNvPr id="464" name="Short title or highlight.…"/>
          <p:cNvSpPr txBox="1">
            <a:spLocks noGrp="1"/>
          </p:cNvSpPr>
          <p:nvPr>
            <p:ph type="body" sz="quarter" idx="26"/>
          </p:nvPr>
        </p:nvSpPr>
        <p:spPr>
          <a:xfrm>
            <a:off x="15532496" y="9575278"/>
            <a:ext cx="5033734" cy="1467740"/>
          </a:xfrm>
          <a:prstGeom prst="rect">
            <a:avLst/>
          </a:prstGeom>
        </p:spPr>
        <p:txBody>
          <a:bodyPr anchor="t">
            <a:spAutoFit/>
          </a:bodyPr>
          <a:lstStyle/>
          <a:p>
            <a:pPr marL="0" indent="0">
              <a:lnSpc>
                <a:spcPct val="110000"/>
              </a:lnSpc>
              <a:spcBef>
                <a:spcPts val="400"/>
              </a:spcBef>
              <a:buClrTx/>
              <a:buSzTx/>
              <a:buNone/>
              <a:defRPr sz="2000" b="1">
                <a:latin typeface="+mn-lt"/>
                <a:ea typeface="+mn-ea"/>
                <a:cs typeface="+mn-cs"/>
                <a:sym typeface="Helvetica Neue"/>
              </a:defRPr>
            </a:pPr>
            <a:r>
              <a:t>Short title or highlight.</a:t>
            </a:r>
          </a:p>
          <a:p>
            <a:pPr marL="0" indent="0">
              <a:lnSpc>
                <a:spcPct val="110000"/>
              </a:lnSpc>
              <a:spcBef>
                <a:spcPts val="400"/>
              </a:spcBef>
              <a:buClrTx/>
              <a:buSzTx/>
              <a:buNone/>
              <a:defRPr sz="2000">
                <a:latin typeface="+mn-lt"/>
                <a:ea typeface="+mn-ea"/>
                <a:cs typeface="+mn-cs"/>
                <a:sym typeface="Helvetica Neue"/>
              </a:defRPr>
            </a:pPr>
            <a:r>
              <a:t>Body copy small here. Longer paragraphs of text should use Helvetica not Druk as it is much easier to read. </a:t>
            </a:r>
          </a:p>
        </p:txBody>
      </p:sp>
      <p:sp>
        <p:nvSpPr>
          <p:cNvPr id="465"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466" name="Source: comScorce Plan Metrix, mobile, [April 2019]; *Source: comScore Plan Metrix Audience Profile, April 2019, as a percent composition of Google Analytics audience; **Source: Google Analytics"/>
          <p:cNvSpPr txBox="1">
            <a:spLocks noGrp="1"/>
          </p:cNvSpPr>
          <p:nvPr>
            <p:ph type="body" sz="quarter" idx="27"/>
          </p:nvPr>
        </p:nvSpPr>
        <p:spPr>
          <a:xfrm>
            <a:off x="1267420" y="12069482"/>
            <a:ext cx="15796261" cy="299822"/>
          </a:xfrm>
          <a:prstGeom prst="rect">
            <a:avLst/>
          </a:prstGeom>
        </p:spPr>
        <p:txBody>
          <a:bodyPr wrap="none">
            <a:spAutoFit/>
          </a:bodyPr>
          <a:lstStyle>
            <a:lvl1pPr marL="0" indent="0" defTabSz="457200">
              <a:spcBef>
                <a:spcPts val="1800"/>
              </a:spcBef>
              <a:buClrTx/>
              <a:buSzTx/>
              <a:buNone/>
              <a:defRPr sz="1400">
                <a:solidFill>
                  <a:srgbClr val="434343"/>
                </a:solidFill>
                <a:latin typeface="+mn-lt"/>
                <a:ea typeface="+mn-ea"/>
                <a:cs typeface="+mn-cs"/>
                <a:sym typeface="Helvetica Neue"/>
              </a:defRPr>
            </a:lvl1pPr>
          </a:lstStyle>
          <a:p>
            <a:r>
              <a:t>Source: comScorce Plan Metrix, mobile, [April 2019]; *Source: comScore Plan Metrix Audience Profile, April 2019, as a percent composition of Google Analytics audience; **Source: Google Analytics</a:t>
            </a: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Blank with Title copy">
    <p:spTree>
      <p:nvGrpSpPr>
        <p:cNvPr id="1" name=""/>
        <p:cNvGrpSpPr/>
        <p:nvPr/>
      </p:nvGrpSpPr>
      <p:grpSpPr>
        <a:xfrm>
          <a:off x="0" y="0"/>
          <a:ext cx="0" cy="0"/>
          <a:chOff x="0" y="0"/>
          <a:chExt cx="0" cy="0"/>
        </a:xfrm>
      </p:grpSpPr>
      <p:sp>
        <p:nvSpPr>
          <p:cNvPr id="473"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474"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475"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476" name="Title Text"/>
          <p:cNvSpPr txBox="1">
            <a:spLocks noGrp="1"/>
          </p:cNvSpPr>
          <p:nvPr>
            <p:ph type="title"/>
          </p:nvPr>
        </p:nvSpPr>
        <p:spPr>
          <a:xfrm>
            <a:off x="1267420" y="1699862"/>
            <a:ext cx="7132539" cy="1565911"/>
          </a:xfrm>
          <a:prstGeom prst="rect">
            <a:avLst/>
          </a:prstGeom>
        </p:spPr>
        <p:txBody>
          <a:bodyPr anchor="t">
            <a:noAutofit/>
          </a:bodyPr>
          <a:lstStyle>
            <a:lvl1pPr algn="l">
              <a:lnSpc>
                <a:spcPct val="80000"/>
              </a:lnSpc>
              <a:defRPr sz="10000" i="1" cap="none"/>
            </a:lvl1pPr>
          </a:lstStyle>
          <a:p>
            <a:r>
              <a:t>Title Text</a:t>
            </a:r>
          </a:p>
        </p:txBody>
      </p:sp>
      <p:sp>
        <p:nvSpPr>
          <p:cNvPr id="477" name="Insert Program Name Here"/>
          <p:cNvSpPr txBox="1">
            <a:spLocks noGrp="1"/>
          </p:cNvSpPr>
          <p:nvPr>
            <p:ph type="body" sz="quarter" idx="13"/>
          </p:nvPr>
        </p:nvSpPr>
        <p:spPr>
          <a:xfrm>
            <a:off x="1267420" y="1266527"/>
            <a:ext cx="7132539" cy="406401"/>
          </a:xfrm>
          <a:prstGeom prst="rect">
            <a:avLst/>
          </a:prstGeom>
        </p:spPr>
        <p:txBody>
          <a:bodyPr anchor="t">
            <a:spAutoFit/>
          </a:bodyPr>
          <a:lstStyle>
            <a:lvl1pPr marL="0" indent="0" defTabSz="457200">
              <a:spcBef>
                <a:spcPts val="600"/>
              </a:spcBef>
              <a:buClrTx/>
              <a:buSzTx/>
              <a:buNone/>
              <a:defRPr sz="2000" b="1" cap="all" spc="119">
                <a:solidFill>
                  <a:srgbClr val="F00606"/>
                </a:solidFill>
                <a:latin typeface="Helvetica"/>
                <a:ea typeface="Helvetica"/>
                <a:cs typeface="Helvetica"/>
                <a:sym typeface="Helvetica"/>
              </a:defRPr>
            </a:lvl1pPr>
          </a:lstStyle>
          <a:p>
            <a:r>
              <a:t>Insert Program Name Here</a:t>
            </a:r>
          </a:p>
        </p:txBody>
      </p:sp>
      <p:sp>
        <p:nvSpPr>
          <p:cNvPr id="478" name="Slide Number"/>
          <p:cNvSpPr txBox="1">
            <a:spLocks noGrp="1"/>
          </p:cNvSpPr>
          <p:nvPr>
            <p:ph type="sldNum" sz="quarter" idx="2"/>
          </p:nvPr>
        </p:nvSpPr>
        <p:spPr>
          <a:xfrm>
            <a:off x="23087508" y="13142500"/>
            <a:ext cx="1042492"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479"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Commitment 1">
    <p:spTree>
      <p:nvGrpSpPr>
        <p:cNvPr id="1" name=""/>
        <p:cNvGrpSpPr/>
        <p:nvPr/>
      </p:nvGrpSpPr>
      <p:grpSpPr>
        <a:xfrm>
          <a:off x="0" y="0"/>
          <a:ext cx="0" cy="0"/>
          <a:chOff x="0" y="0"/>
          <a:chExt cx="0" cy="0"/>
        </a:xfrm>
      </p:grpSpPr>
      <p:sp>
        <p:nvSpPr>
          <p:cNvPr id="486" name="Rectangle"/>
          <p:cNvSpPr/>
          <p:nvPr/>
        </p:nvSpPr>
        <p:spPr>
          <a:xfrm>
            <a:off x="-97632" y="12911890"/>
            <a:ext cx="24579264" cy="829511"/>
          </a:xfrm>
          <a:prstGeom prst="rect">
            <a:avLst/>
          </a:prstGeom>
          <a:solidFill>
            <a:srgbClr val="FFFFFF"/>
          </a:solidFill>
          <a:ln w="12700">
            <a:solidFill>
              <a:srgbClr val="000000"/>
            </a:solidFill>
            <a:miter lim="400000"/>
          </a:ln>
          <a:effectLst>
            <a:outerShdw blurRad="101600" dist="25400" dir="5400000" rotWithShape="0">
              <a:srgbClr val="000000">
                <a:alpha val="43906"/>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487" name="Slide Number"/>
          <p:cNvSpPr txBox="1">
            <a:spLocks noGrp="1"/>
          </p:cNvSpPr>
          <p:nvPr>
            <p:ph type="sldNum" sz="quarter" idx="2"/>
          </p:nvPr>
        </p:nvSpPr>
        <p:spPr>
          <a:xfrm>
            <a:off x="23752352" y="13142500"/>
            <a:ext cx="377648" cy="387070"/>
          </a:xfrm>
          <a:prstGeom prst="rect">
            <a:avLst/>
          </a:prstGeom>
        </p:spPr>
        <p:txBody>
          <a:bodyPr/>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pic>
        <p:nvPicPr>
          <p:cNvPr id="488"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sp>
        <p:nvSpPr>
          <p:cNvPr id="489" name="Line"/>
          <p:cNvSpPr/>
          <p:nvPr/>
        </p:nvSpPr>
        <p:spPr>
          <a:xfrm>
            <a:off x="0" y="12962698"/>
            <a:ext cx="24384001" cy="1"/>
          </a:xfrm>
          <a:prstGeom prst="line">
            <a:avLst/>
          </a:prstGeom>
          <a:ln w="381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490"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491" name="Rectangle"/>
          <p:cNvSpPr/>
          <p:nvPr/>
        </p:nvSpPr>
        <p:spPr>
          <a:xfrm>
            <a:off x="0" y="0"/>
            <a:ext cx="24384000" cy="13747750"/>
          </a:xfrm>
          <a:prstGeom prst="rect">
            <a:avLst/>
          </a:prstGeom>
          <a:solidFill>
            <a:srgbClr val="F00606"/>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492" name="Rectangle"/>
          <p:cNvSpPr/>
          <p:nvPr/>
        </p:nvSpPr>
        <p:spPr>
          <a:xfrm>
            <a:off x="12672233" y="1421641"/>
            <a:ext cx="8772593" cy="11354907"/>
          </a:xfrm>
          <a:prstGeom prst="roundRect">
            <a:avLst>
              <a:gd name="adj" fmla="val 0"/>
            </a:avLst>
          </a:prstGeom>
          <a:solidFill>
            <a:srgbClr val="FFFFFF"/>
          </a:solidFill>
          <a:ln w="12700">
            <a:solidFill>
              <a:srgbClr val="D5D1D1"/>
            </a:solidFill>
            <a:miter lim="400000"/>
          </a:ln>
          <a:effectLst>
            <a:outerShdw blurRad="127000" dir="5400000" rotWithShape="0">
              <a:srgbClr val="000000">
                <a:alpha val="9900"/>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493" name="Line"/>
          <p:cNvSpPr/>
          <p:nvPr/>
        </p:nvSpPr>
        <p:spPr>
          <a:xfrm>
            <a:off x="12665882" y="3768852"/>
            <a:ext cx="8785294" cy="1"/>
          </a:xfrm>
          <a:prstGeom prst="line">
            <a:avLst/>
          </a:prstGeom>
          <a:solidFill>
            <a:srgbClr val="FFFFFF"/>
          </a:solidFill>
          <a:ln w="12700">
            <a:solidFill>
              <a:srgbClr val="D5D1D1"/>
            </a:solidFill>
            <a:miter lim="400000"/>
          </a:ln>
          <a:effectLst>
            <a:outerShdw blurRad="317500" dir="5400000" rotWithShape="0">
              <a:srgbClr val="000000">
                <a:alpha val="6142"/>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494" name="$250,000"/>
          <p:cNvSpPr txBox="1">
            <a:spLocks noGrp="1"/>
          </p:cNvSpPr>
          <p:nvPr>
            <p:ph type="body" sz="quarter" idx="13"/>
          </p:nvPr>
        </p:nvSpPr>
        <p:spPr>
          <a:xfrm>
            <a:off x="15015416" y="2216544"/>
            <a:ext cx="4086226" cy="1229672"/>
          </a:xfrm>
          <a:prstGeom prst="rect">
            <a:avLst/>
          </a:prstGeom>
        </p:spPr>
        <p:txBody>
          <a:bodyPr wrap="none" anchor="t">
            <a:spAutoFit/>
          </a:bodyPr>
          <a:lstStyle>
            <a:lvl1pPr marL="0" indent="0" algn="ctr" defTabSz="457200">
              <a:lnSpc>
                <a:spcPct val="100000"/>
              </a:lnSpc>
              <a:spcBef>
                <a:spcPts val="1000"/>
              </a:spcBef>
              <a:buClrTx/>
              <a:buSzTx/>
              <a:buNone/>
              <a:defRPr sz="7500" b="1">
                <a:latin typeface="+mn-lt"/>
                <a:ea typeface="+mn-ea"/>
                <a:cs typeface="+mn-cs"/>
                <a:sym typeface="Helvetica Neue"/>
              </a:defRPr>
            </a:lvl1pPr>
          </a:lstStyle>
          <a:p>
            <a:r>
              <a:t>$250,000</a:t>
            </a:r>
          </a:p>
        </p:txBody>
      </p:sp>
      <p:sp>
        <p:nvSpPr>
          <p:cNvPr id="495" name="Screening Panel Event…"/>
          <p:cNvSpPr txBox="1">
            <a:spLocks noGrp="1"/>
          </p:cNvSpPr>
          <p:nvPr>
            <p:ph type="body" sz="quarter" idx="14"/>
          </p:nvPr>
        </p:nvSpPr>
        <p:spPr>
          <a:xfrm>
            <a:off x="13253750" y="4461183"/>
            <a:ext cx="7609558" cy="6618827"/>
          </a:xfrm>
          <a:prstGeom prst="rect">
            <a:avLst/>
          </a:prstGeom>
        </p:spPr>
        <p:txBody>
          <a:bodyPr anchor="t">
            <a:spAutoFit/>
          </a:bodyPr>
          <a:lstStyle/>
          <a:p>
            <a:pPr marL="0" lvl="1" indent="0" algn="ctr" defTabSz="457200">
              <a:lnSpc>
                <a:spcPct val="90000"/>
              </a:lnSpc>
              <a:buClrTx/>
              <a:buSzTx/>
              <a:buNone/>
              <a:defRPr sz="2200" b="1">
                <a:latin typeface="+mn-lt"/>
                <a:ea typeface="+mn-ea"/>
                <a:cs typeface="+mn-cs"/>
                <a:sym typeface="Helvetica Neue"/>
              </a:defRPr>
            </a:pPr>
            <a:r>
              <a:t>Screening Panel Event</a:t>
            </a:r>
          </a:p>
          <a:p>
            <a:pPr marL="0" lvl="1" indent="0" algn="ctr" defTabSz="457200">
              <a:lnSpc>
                <a:spcPct val="90000"/>
              </a:lnSpc>
              <a:buClrTx/>
              <a:buSzTx/>
              <a:buNone/>
              <a:defRPr sz="3400" b="1">
                <a:latin typeface="+mn-lt"/>
                <a:ea typeface="+mn-ea"/>
                <a:cs typeface="+mn-cs"/>
                <a:sym typeface="Helvetica Neue"/>
              </a:defRPr>
            </a:pPr>
            <a:r>
              <a:t>2x</a:t>
            </a:r>
            <a:r>
              <a:rPr sz="2200"/>
              <a:t> POET Takeovers</a:t>
            </a:r>
          </a:p>
          <a:p>
            <a:pPr marL="0" lvl="1" indent="0" algn="ctr" defTabSz="457200">
              <a:lnSpc>
                <a:spcPct val="90000"/>
              </a:lnSpc>
              <a:buClrTx/>
              <a:buSzTx/>
              <a:buNone/>
              <a:defRPr sz="3400" b="1">
                <a:latin typeface="+mn-lt"/>
                <a:ea typeface="+mn-ea"/>
                <a:cs typeface="+mn-cs"/>
                <a:sym typeface="Helvetica Neue"/>
              </a:defRPr>
            </a:pPr>
            <a:r>
              <a:t>1x </a:t>
            </a:r>
            <a:r>
              <a:rPr sz="2200"/>
              <a:t>Education Cheat Sheet Video</a:t>
            </a:r>
          </a:p>
          <a:p>
            <a:pPr marL="0" lvl="1" indent="0" algn="ctr" defTabSz="457200">
              <a:lnSpc>
                <a:spcPct val="90000"/>
              </a:lnSpc>
              <a:buClrTx/>
              <a:buSzTx/>
              <a:buNone/>
              <a:defRPr sz="3400" b="1">
                <a:latin typeface="+mn-lt"/>
                <a:ea typeface="+mn-ea"/>
                <a:cs typeface="+mn-cs"/>
                <a:sym typeface="Helvetica Neue"/>
              </a:defRPr>
            </a:pPr>
            <a:r>
              <a:t>1x </a:t>
            </a:r>
            <a:r>
              <a:rPr sz="2200"/>
              <a:t>Branded Article</a:t>
            </a:r>
          </a:p>
          <a:p>
            <a:pPr marL="0" lvl="1" indent="0" algn="ctr" defTabSz="457200">
              <a:lnSpc>
                <a:spcPct val="90000"/>
              </a:lnSpc>
              <a:buClrTx/>
              <a:buSzTx/>
              <a:buNone/>
              <a:defRPr sz="3400" b="1">
                <a:latin typeface="+mn-lt"/>
                <a:ea typeface="+mn-ea"/>
                <a:cs typeface="+mn-cs"/>
                <a:sym typeface="Helvetica Neue"/>
              </a:defRPr>
            </a:pPr>
            <a:r>
              <a:t>3x </a:t>
            </a:r>
            <a:r>
              <a:rPr sz="2200"/>
              <a:t>Branded Cheats</a:t>
            </a:r>
          </a:p>
          <a:p>
            <a:pPr marL="0" lvl="1" indent="0" algn="ctr" defTabSz="457200">
              <a:lnSpc>
                <a:spcPct val="90000"/>
              </a:lnSpc>
              <a:buClrTx/>
              <a:buSzTx/>
              <a:buNone/>
              <a:defRPr sz="3400" b="1">
                <a:latin typeface="+mn-lt"/>
                <a:ea typeface="+mn-ea"/>
                <a:cs typeface="+mn-cs"/>
                <a:sym typeface="Helvetica Neue"/>
              </a:defRPr>
            </a:pPr>
            <a:r>
              <a:t>1x </a:t>
            </a:r>
            <a:r>
              <a:rPr sz="2200"/>
              <a:t>Entertainment Takeover</a:t>
            </a:r>
          </a:p>
          <a:p>
            <a:pPr marL="0" lvl="1" indent="0" algn="ctr" defTabSz="457200">
              <a:lnSpc>
                <a:spcPct val="90000"/>
              </a:lnSpc>
              <a:buClrTx/>
              <a:buSzTx/>
              <a:buNone/>
              <a:defRPr sz="3400" b="1">
                <a:latin typeface="+mn-lt"/>
                <a:ea typeface="+mn-ea"/>
                <a:cs typeface="+mn-cs"/>
                <a:sym typeface="Helvetica Neue"/>
              </a:defRPr>
            </a:pPr>
            <a:r>
              <a:rPr sz="2200"/>
              <a:t>Targeted Ultimate Video Package:</a:t>
            </a:r>
          </a:p>
          <a:p>
            <a:pPr marL="0" lvl="1" indent="0" algn="ctr" defTabSz="457200">
              <a:lnSpc>
                <a:spcPct val="90000"/>
              </a:lnSpc>
              <a:spcBef>
                <a:spcPts val="1000"/>
              </a:spcBef>
              <a:buClrTx/>
              <a:buSzTx/>
              <a:buNone/>
              <a:defRPr sz="2200">
                <a:solidFill>
                  <a:srgbClr val="3F4D55"/>
                </a:solidFill>
                <a:latin typeface="+mn-lt"/>
                <a:ea typeface="+mn-ea"/>
                <a:cs typeface="+mn-cs"/>
                <a:sym typeface="Helvetica Neue"/>
              </a:defRPr>
            </a:pPr>
            <a:r>
              <a:t>Marquee</a:t>
            </a:r>
          </a:p>
          <a:p>
            <a:pPr marL="0" lvl="1" indent="0" algn="ctr" defTabSz="457200">
              <a:lnSpc>
                <a:spcPct val="90000"/>
              </a:lnSpc>
              <a:spcBef>
                <a:spcPts val="1000"/>
              </a:spcBef>
              <a:buClrTx/>
              <a:buSzTx/>
              <a:buNone/>
              <a:defRPr sz="2200">
                <a:solidFill>
                  <a:srgbClr val="3F4D55"/>
                </a:solidFill>
                <a:latin typeface="+mn-lt"/>
                <a:ea typeface="+mn-ea"/>
                <a:cs typeface="+mn-cs"/>
                <a:sym typeface="Helvetica Neue"/>
              </a:defRPr>
            </a:pPr>
            <a:r>
              <a:t>Native Homepage Video tile</a:t>
            </a:r>
          </a:p>
          <a:p>
            <a:pPr marL="0" lvl="1" indent="0" algn="ctr" defTabSz="457200">
              <a:lnSpc>
                <a:spcPct val="90000"/>
              </a:lnSpc>
              <a:buClrTx/>
              <a:buSzTx/>
              <a:buNone/>
              <a:defRPr sz="2200">
                <a:solidFill>
                  <a:srgbClr val="3F4D55"/>
                </a:solidFill>
                <a:latin typeface="+mn-lt"/>
                <a:ea typeface="+mn-ea"/>
                <a:cs typeface="+mn-cs"/>
                <a:sym typeface="Helvetica Neue"/>
              </a:defRPr>
            </a:pPr>
            <a:r>
              <a:t>Reel View</a:t>
            </a:r>
          </a:p>
          <a:p>
            <a:pPr marL="0" lvl="1" indent="0" algn="ctr" defTabSz="457200">
              <a:lnSpc>
                <a:spcPct val="90000"/>
              </a:lnSpc>
              <a:buClrTx/>
              <a:buSzTx/>
              <a:buNone/>
              <a:defRPr sz="2200" b="1">
                <a:latin typeface="+mn-lt"/>
                <a:ea typeface="+mn-ea"/>
                <a:cs typeface="+mn-cs"/>
                <a:sym typeface="Helvetica Neue"/>
              </a:defRPr>
            </a:pPr>
            <a:r>
              <a:t>AV Custom Ad Creative</a:t>
            </a:r>
          </a:p>
        </p:txBody>
      </p:sp>
      <p:sp>
        <p:nvSpPr>
          <p:cNvPr id="496" name="Flight: 04/11/18 - 06/06/18"/>
          <p:cNvSpPr>
            <a:spLocks noGrp="1"/>
          </p:cNvSpPr>
          <p:nvPr>
            <p:ph type="body" sz="quarter" idx="15"/>
          </p:nvPr>
        </p:nvSpPr>
        <p:spPr>
          <a:xfrm>
            <a:off x="1861818" y="4534077"/>
            <a:ext cx="4607482" cy="492021"/>
          </a:xfrm>
          <a:prstGeom prst="rect">
            <a:avLst/>
          </a:prstGeom>
          <a:solidFill>
            <a:srgbClr val="FFFFFF"/>
          </a:solidFill>
        </p:spPr>
        <p:txBody>
          <a:bodyPr/>
          <a:lstStyle>
            <a:lvl1pPr marL="121919" marR="121919" indent="0" algn="r" defTabSz="438911">
              <a:lnSpc>
                <a:spcPct val="100000"/>
              </a:lnSpc>
              <a:spcBef>
                <a:spcPts val="500"/>
              </a:spcBef>
              <a:buClrTx/>
              <a:buSzTx/>
              <a:buNone/>
              <a:defRPr sz="2112" b="1" cap="all" spc="211">
                <a:latin typeface="+mn-lt"/>
                <a:ea typeface="+mn-ea"/>
                <a:cs typeface="+mn-cs"/>
                <a:sym typeface="Helvetica Neue"/>
              </a:defRPr>
            </a:lvl1pPr>
          </a:lstStyle>
          <a:p>
            <a:r>
              <a:t>Flight: 04/11/18 - 06/06/18</a:t>
            </a:r>
          </a:p>
        </p:txBody>
      </p:sp>
      <p:sp>
        <p:nvSpPr>
          <p:cNvPr id="497" name="Commitment"/>
          <p:cNvSpPr/>
          <p:nvPr/>
        </p:nvSpPr>
        <p:spPr>
          <a:xfrm>
            <a:off x="2089353" y="5806878"/>
            <a:ext cx="8759893" cy="27993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nSpc>
                <a:spcPct val="80000"/>
              </a:lnSpc>
              <a:spcBef>
                <a:spcPts val="400"/>
              </a:spcBef>
              <a:defRPr sz="18000" b="0" spc="0">
                <a:solidFill>
                  <a:srgbClr val="FFFFFF"/>
                </a:solidFill>
                <a:latin typeface="+mj-lt"/>
                <a:ea typeface="+mj-ea"/>
                <a:cs typeface="+mj-cs"/>
                <a:sym typeface="Druk"/>
              </a:defRPr>
            </a:lvl1pPr>
          </a:lstStyle>
          <a:p>
            <a:r>
              <a:t>Commitment</a:t>
            </a:r>
          </a:p>
        </p:txBody>
      </p:sp>
      <p:sp>
        <p:nvSpPr>
          <p:cNvPr id="498" name="Line"/>
          <p:cNvSpPr>
            <a:spLocks noGrp="1"/>
          </p:cNvSpPr>
          <p:nvPr>
            <p:ph type="body" sz="quarter" idx="16"/>
          </p:nvPr>
        </p:nvSpPr>
        <p:spPr>
          <a:xfrm>
            <a:off x="6480115" y="4778647"/>
            <a:ext cx="533749" cy="340481"/>
          </a:xfrm>
          <a:prstGeom prst="line">
            <a:avLst/>
          </a:prstGeom>
          <a:ln w="25400">
            <a:solidFill>
              <a:srgbClr val="000000"/>
            </a:solidFill>
            <a:headEnd type="oval"/>
            <a:tailEnd type="arrow"/>
          </a:ln>
        </p:spPr>
        <p:txBody>
          <a:bodyPr>
            <a:noAutofit/>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Commitment 2">
    <p:spTree>
      <p:nvGrpSpPr>
        <p:cNvPr id="1" name=""/>
        <p:cNvGrpSpPr/>
        <p:nvPr/>
      </p:nvGrpSpPr>
      <p:grpSpPr>
        <a:xfrm>
          <a:off x="0" y="0"/>
          <a:ext cx="0" cy="0"/>
          <a:chOff x="0" y="0"/>
          <a:chExt cx="0" cy="0"/>
        </a:xfrm>
      </p:grpSpPr>
      <p:sp>
        <p:nvSpPr>
          <p:cNvPr id="505" name="Rectangle"/>
          <p:cNvSpPr/>
          <p:nvPr/>
        </p:nvSpPr>
        <p:spPr>
          <a:xfrm>
            <a:off x="0" y="0"/>
            <a:ext cx="24384000" cy="13747750"/>
          </a:xfrm>
          <a:prstGeom prst="rect">
            <a:avLst/>
          </a:prstGeom>
          <a:solidFill>
            <a:srgbClr val="F00606"/>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06" name="Rectangle"/>
          <p:cNvSpPr/>
          <p:nvPr/>
        </p:nvSpPr>
        <p:spPr>
          <a:xfrm>
            <a:off x="16728042" y="2486735"/>
            <a:ext cx="6254751" cy="9439642"/>
          </a:xfrm>
          <a:prstGeom prst="roundRect">
            <a:avLst>
              <a:gd name="adj" fmla="val 0"/>
            </a:avLst>
          </a:prstGeom>
          <a:solidFill>
            <a:srgbClr val="FFFFFF"/>
          </a:solidFill>
          <a:ln w="12700">
            <a:solidFill>
              <a:srgbClr val="D5D1D1"/>
            </a:solidFill>
            <a:miter lim="400000"/>
          </a:ln>
          <a:effectLst>
            <a:outerShdw blurRad="127000" dir="5400000" rotWithShape="0">
              <a:srgbClr val="000000">
                <a:alpha val="9900"/>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07" name="Line"/>
          <p:cNvSpPr/>
          <p:nvPr/>
        </p:nvSpPr>
        <p:spPr>
          <a:xfrm>
            <a:off x="16623326" y="4579946"/>
            <a:ext cx="6365818" cy="1"/>
          </a:xfrm>
          <a:prstGeom prst="line">
            <a:avLst/>
          </a:prstGeom>
          <a:solidFill>
            <a:srgbClr val="FFFFFF"/>
          </a:solidFill>
          <a:ln w="12700">
            <a:solidFill>
              <a:srgbClr val="D5D1D1"/>
            </a:solidFill>
            <a:miter lim="400000"/>
          </a:ln>
          <a:effectLst>
            <a:outerShdw blurRad="317500" dir="5400000" rotWithShape="0">
              <a:srgbClr val="000000">
                <a:alpha val="6142"/>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08" name="Rectangle"/>
          <p:cNvSpPr/>
          <p:nvPr/>
        </p:nvSpPr>
        <p:spPr>
          <a:xfrm>
            <a:off x="10461012" y="1748497"/>
            <a:ext cx="6451483" cy="10614457"/>
          </a:xfrm>
          <a:prstGeom prst="roundRect">
            <a:avLst>
              <a:gd name="adj" fmla="val 0"/>
            </a:avLst>
          </a:prstGeom>
          <a:solidFill>
            <a:srgbClr val="FFFFFF"/>
          </a:solidFill>
          <a:ln w="12700">
            <a:solidFill>
              <a:srgbClr val="D5D1D1"/>
            </a:solidFill>
            <a:miter lim="400000"/>
          </a:ln>
          <a:effectLst>
            <a:outerShdw blurRad="127000" dir="5400000" rotWithShape="0">
              <a:srgbClr val="000000">
                <a:alpha val="9900"/>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09" name="Line"/>
          <p:cNvSpPr/>
          <p:nvPr/>
        </p:nvSpPr>
        <p:spPr>
          <a:xfrm>
            <a:off x="10454662" y="3841708"/>
            <a:ext cx="6464184" cy="1"/>
          </a:xfrm>
          <a:prstGeom prst="line">
            <a:avLst/>
          </a:prstGeom>
          <a:solidFill>
            <a:srgbClr val="FFFFFF"/>
          </a:solidFill>
          <a:ln w="12700">
            <a:solidFill>
              <a:srgbClr val="D5D1D1"/>
            </a:solidFill>
            <a:miter lim="400000"/>
          </a:ln>
          <a:effectLst>
            <a:outerShdw blurRad="317500" dir="5400000" rotWithShape="0">
              <a:srgbClr val="000000">
                <a:alpha val="6142"/>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10" name="$150,000"/>
          <p:cNvSpPr txBox="1">
            <a:spLocks noGrp="1"/>
          </p:cNvSpPr>
          <p:nvPr>
            <p:ph type="body" sz="quarter" idx="13"/>
          </p:nvPr>
        </p:nvSpPr>
        <p:spPr>
          <a:xfrm>
            <a:off x="18209497" y="3290089"/>
            <a:ext cx="3291841" cy="1019298"/>
          </a:xfrm>
          <a:prstGeom prst="rect">
            <a:avLst/>
          </a:prstGeom>
        </p:spPr>
        <p:txBody>
          <a:bodyPr wrap="none" anchor="t">
            <a:spAutoFit/>
          </a:bodyPr>
          <a:lstStyle>
            <a:lvl1pPr marL="0" indent="0" algn="ctr" defTabSz="457200">
              <a:lnSpc>
                <a:spcPct val="100000"/>
              </a:lnSpc>
              <a:spcBef>
                <a:spcPts val="1000"/>
              </a:spcBef>
              <a:buClrTx/>
              <a:buSzTx/>
              <a:buNone/>
              <a:defRPr sz="6000" b="1">
                <a:latin typeface="+mn-lt"/>
                <a:ea typeface="+mn-ea"/>
                <a:cs typeface="+mn-cs"/>
                <a:sym typeface="Helvetica Neue"/>
              </a:defRPr>
            </a:lvl1pPr>
          </a:lstStyle>
          <a:p>
            <a:r>
              <a:t>$150,000</a:t>
            </a:r>
          </a:p>
        </p:txBody>
      </p:sp>
      <p:sp>
        <p:nvSpPr>
          <p:cNvPr id="511" name="Option 2"/>
          <p:cNvSpPr txBox="1">
            <a:spLocks noGrp="1"/>
          </p:cNvSpPr>
          <p:nvPr>
            <p:ph type="body" sz="quarter" idx="14"/>
          </p:nvPr>
        </p:nvSpPr>
        <p:spPr>
          <a:xfrm>
            <a:off x="19219960" y="3004621"/>
            <a:ext cx="1270915" cy="285470"/>
          </a:xfrm>
          <a:prstGeom prst="rect">
            <a:avLst/>
          </a:prstGeom>
        </p:spPr>
        <p:txBody>
          <a:bodyPr wrap="none" lIns="0" tIns="0" rIns="0" bIns="0" anchor="t">
            <a:spAutoFit/>
          </a:bodyPr>
          <a:lstStyle/>
          <a:p>
            <a:pPr marL="0" lvl="2" indent="0" algn="ctr" defTabSz="457200">
              <a:lnSpc>
                <a:spcPct val="100000"/>
              </a:lnSpc>
              <a:spcBef>
                <a:spcPts val="600"/>
              </a:spcBef>
              <a:buClrTx/>
              <a:buSzTx/>
              <a:buNone/>
              <a:defRPr sz="1800" b="1" cap="all" spc="180">
                <a:solidFill>
                  <a:srgbClr val="F00606"/>
                </a:solidFill>
                <a:latin typeface="+mn-lt"/>
                <a:ea typeface="+mn-ea"/>
                <a:cs typeface="+mn-cs"/>
                <a:sym typeface="Helvetica Neue"/>
              </a:defRPr>
            </a:pPr>
            <a:r>
              <a:t>Option 2</a:t>
            </a:r>
          </a:p>
        </p:txBody>
      </p:sp>
      <p:sp>
        <p:nvSpPr>
          <p:cNvPr id="512" name="Option 1"/>
          <p:cNvSpPr txBox="1">
            <a:spLocks noGrp="1"/>
          </p:cNvSpPr>
          <p:nvPr>
            <p:ph type="body" sz="quarter" idx="15"/>
          </p:nvPr>
        </p:nvSpPr>
        <p:spPr>
          <a:xfrm>
            <a:off x="13051296" y="2312688"/>
            <a:ext cx="1270915" cy="285470"/>
          </a:xfrm>
          <a:prstGeom prst="rect">
            <a:avLst/>
          </a:prstGeom>
        </p:spPr>
        <p:txBody>
          <a:bodyPr wrap="none" lIns="0" tIns="0" rIns="0" bIns="0" anchor="t">
            <a:spAutoFit/>
          </a:bodyPr>
          <a:lstStyle/>
          <a:p>
            <a:pPr marL="0" lvl="2" indent="0" algn="ctr" defTabSz="457200">
              <a:lnSpc>
                <a:spcPct val="100000"/>
              </a:lnSpc>
              <a:spcBef>
                <a:spcPts val="600"/>
              </a:spcBef>
              <a:buClrTx/>
              <a:buSzTx/>
              <a:buNone/>
              <a:defRPr sz="1800" b="1" cap="all" spc="180">
                <a:solidFill>
                  <a:srgbClr val="F00606"/>
                </a:solidFill>
                <a:latin typeface="+mn-lt"/>
                <a:ea typeface="+mn-ea"/>
                <a:cs typeface="+mn-cs"/>
                <a:sym typeface="Helvetica Neue"/>
              </a:defRPr>
            </a:pPr>
            <a:r>
              <a:t>Option 1</a:t>
            </a:r>
          </a:p>
        </p:txBody>
      </p:sp>
      <p:sp>
        <p:nvSpPr>
          <p:cNvPr id="513" name="$250,000"/>
          <p:cNvSpPr txBox="1">
            <a:spLocks noGrp="1"/>
          </p:cNvSpPr>
          <p:nvPr>
            <p:ph type="body" sz="quarter" idx="16"/>
          </p:nvPr>
        </p:nvSpPr>
        <p:spPr>
          <a:xfrm>
            <a:off x="12040833" y="2553970"/>
            <a:ext cx="3291841" cy="1019297"/>
          </a:xfrm>
          <a:prstGeom prst="rect">
            <a:avLst/>
          </a:prstGeom>
        </p:spPr>
        <p:txBody>
          <a:bodyPr wrap="none" anchor="t">
            <a:spAutoFit/>
          </a:bodyPr>
          <a:lstStyle>
            <a:lvl1pPr marL="0" indent="0" algn="ctr" defTabSz="457200">
              <a:lnSpc>
                <a:spcPct val="100000"/>
              </a:lnSpc>
              <a:spcBef>
                <a:spcPts val="1000"/>
              </a:spcBef>
              <a:buClrTx/>
              <a:buSzTx/>
              <a:buNone/>
              <a:defRPr sz="6000" b="1">
                <a:latin typeface="+mn-lt"/>
                <a:ea typeface="+mn-ea"/>
                <a:cs typeface="+mn-cs"/>
                <a:sym typeface="Helvetica Neue"/>
              </a:defRPr>
            </a:lvl1pPr>
          </a:lstStyle>
          <a:p>
            <a:r>
              <a:t>$250,000</a:t>
            </a:r>
          </a:p>
        </p:txBody>
      </p:sp>
      <p:sp>
        <p:nvSpPr>
          <p:cNvPr id="514" name="Flight: 04/11/18 - 06/06/18"/>
          <p:cNvSpPr>
            <a:spLocks noGrp="1"/>
          </p:cNvSpPr>
          <p:nvPr>
            <p:ph type="body" sz="quarter" idx="17"/>
          </p:nvPr>
        </p:nvSpPr>
        <p:spPr>
          <a:xfrm>
            <a:off x="1407120" y="4534077"/>
            <a:ext cx="4607482" cy="492021"/>
          </a:xfrm>
          <a:prstGeom prst="rect">
            <a:avLst/>
          </a:prstGeom>
          <a:solidFill>
            <a:srgbClr val="FFFFFF"/>
          </a:solidFill>
        </p:spPr>
        <p:txBody>
          <a:bodyPr/>
          <a:lstStyle>
            <a:lvl1pPr marL="121919" marR="121919" indent="0" algn="r" defTabSz="438911">
              <a:lnSpc>
                <a:spcPct val="100000"/>
              </a:lnSpc>
              <a:spcBef>
                <a:spcPts val="500"/>
              </a:spcBef>
              <a:buClrTx/>
              <a:buSzTx/>
              <a:buNone/>
              <a:defRPr sz="2112" b="1" cap="all" spc="211">
                <a:latin typeface="+mn-lt"/>
                <a:ea typeface="+mn-ea"/>
                <a:cs typeface="+mn-cs"/>
                <a:sym typeface="Helvetica Neue"/>
              </a:defRPr>
            </a:lvl1pPr>
          </a:lstStyle>
          <a:p>
            <a:r>
              <a:t>Flight: 04/11/18 - 06/06/18</a:t>
            </a:r>
          </a:p>
        </p:txBody>
      </p:sp>
      <p:sp>
        <p:nvSpPr>
          <p:cNvPr id="515" name="Line"/>
          <p:cNvSpPr>
            <a:spLocks noGrp="1"/>
          </p:cNvSpPr>
          <p:nvPr>
            <p:ph type="body" sz="quarter" idx="18"/>
          </p:nvPr>
        </p:nvSpPr>
        <p:spPr>
          <a:xfrm>
            <a:off x="6023373" y="4802954"/>
            <a:ext cx="529485" cy="342390"/>
          </a:xfrm>
          <a:prstGeom prst="line">
            <a:avLst/>
          </a:prstGeom>
          <a:ln w="25400">
            <a:solidFill>
              <a:srgbClr val="000000"/>
            </a:solidFill>
            <a:headEnd type="oval"/>
            <a:tailEnd type="arrow"/>
          </a:ln>
        </p:spPr>
        <p:txBody>
          <a:bodyPr>
            <a:noAutofit/>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516" name="Commitment"/>
          <p:cNvSpPr/>
          <p:nvPr/>
        </p:nvSpPr>
        <p:spPr>
          <a:xfrm>
            <a:off x="1407120" y="5806878"/>
            <a:ext cx="8019059" cy="27993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nSpc>
                <a:spcPct val="80000"/>
              </a:lnSpc>
              <a:spcBef>
                <a:spcPts val="400"/>
              </a:spcBef>
              <a:defRPr sz="18000" b="0" spc="0">
                <a:solidFill>
                  <a:srgbClr val="FFFFFF"/>
                </a:solidFill>
                <a:latin typeface="+mj-lt"/>
                <a:ea typeface="+mj-ea"/>
                <a:cs typeface="+mj-cs"/>
                <a:sym typeface="Druk"/>
              </a:defRPr>
            </a:lvl1pPr>
          </a:lstStyle>
          <a:p>
            <a:r>
              <a:t>Commitment</a:t>
            </a:r>
          </a:p>
        </p:txBody>
      </p:sp>
      <p:sp>
        <p:nvSpPr>
          <p:cNvPr id="517" name="1x Education Cheat Sheet Video…"/>
          <p:cNvSpPr txBox="1">
            <a:spLocks noGrp="1"/>
          </p:cNvSpPr>
          <p:nvPr>
            <p:ph type="body" sz="quarter" idx="19"/>
          </p:nvPr>
        </p:nvSpPr>
        <p:spPr>
          <a:xfrm>
            <a:off x="17492386" y="5013933"/>
            <a:ext cx="4751462" cy="5331524"/>
          </a:xfrm>
          <a:prstGeom prst="rect">
            <a:avLst/>
          </a:prstGeom>
        </p:spPr>
        <p:txBody>
          <a:bodyPr anchor="t">
            <a:spAutoFit/>
          </a:bodyPr>
          <a:lstStyle/>
          <a:p>
            <a:pPr marL="0" lvl="1" indent="0" defTabSz="457200">
              <a:lnSpc>
                <a:spcPct val="90000"/>
              </a:lnSpc>
              <a:buClrTx/>
              <a:buSzTx/>
              <a:buNone/>
              <a:defRPr sz="2200" b="1">
                <a:latin typeface="+mn-lt"/>
                <a:ea typeface="+mn-ea"/>
                <a:cs typeface="+mn-cs"/>
                <a:sym typeface="Helvetica Neue"/>
              </a:defRPr>
            </a:pPr>
            <a:r>
              <a:rPr sz="3400"/>
              <a:t>1x </a:t>
            </a:r>
            <a:r>
              <a:t>Education Cheat Sheet Video</a:t>
            </a:r>
          </a:p>
          <a:p>
            <a:pPr marL="0" lvl="1" indent="0" defTabSz="457200">
              <a:lnSpc>
                <a:spcPct val="90000"/>
              </a:lnSpc>
              <a:buClrTx/>
              <a:buSzTx/>
              <a:buNone/>
              <a:defRPr sz="2200" b="1">
                <a:latin typeface="+mn-lt"/>
                <a:ea typeface="+mn-ea"/>
                <a:cs typeface="+mn-cs"/>
                <a:sym typeface="Helvetica Neue"/>
              </a:defRPr>
            </a:pPr>
            <a:r>
              <a:rPr sz="3400"/>
              <a:t>1x</a:t>
            </a:r>
            <a:r>
              <a:t> Branded Article</a:t>
            </a:r>
          </a:p>
          <a:p>
            <a:pPr marL="0" lvl="1" indent="0" defTabSz="457200">
              <a:lnSpc>
                <a:spcPct val="90000"/>
              </a:lnSpc>
              <a:buClrTx/>
              <a:buSzTx/>
              <a:buNone/>
              <a:defRPr sz="2200" b="1">
                <a:latin typeface="+mn-lt"/>
                <a:ea typeface="+mn-ea"/>
                <a:cs typeface="+mn-cs"/>
                <a:sym typeface="Helvetica Neue"/>
              </a:defRPr>
            </a:pPr>
            <a:r>
              <a:rPr sz="3400"/>
              <a:t>3x</a:t>
            </a:r>
            <a:r>
              <a:t> Branded Cheats</a:t>
            </a:r>
          </a:p>
          <a:p>
            <a:pPr marL="0" lvl="1" indent="0" defTabSz="457200">
              <a:lnSpc>
                <a:spcPct val="90000"/>
              </a:lnSpc>
              <a:buClrTx/>
              <a:buSzTx/>
              <a:buNone/>
              <a:defRPr sz="2200" b="1">
                <a:latin typeface="+mn-lt"/>
                <a:ea typeface="+mn-ea"/>
                <a:cs typeface="+mn-cs"/>
                <a:sym typeface="Helvetica Neue"/>
              </a:defRPr>
            </a:pPr>
            <a:r>
              <a:rPr sz="3400"/>
              <a:t>3x </a:t>
            </a:r>
            <a:r>
              <a:t>Entertainment Takeover</a:t>
            </a:r>
          </a:p>
          <a:p>
            <a:pPr marL="0" lvl="1" indent="0" defTabSz="457200">
              <a:lnSpc>
                <a:spcPct val="90000"/>
              </a:lnSpc>
              <a:buClrTx/>
              <a:buSzTx/>
              <a:buNone/>
              <a:defRPr sz="2200" b="1">
                <a:latin typeface="+mn-lt"/>
                <a:ea typeface="+mn-ea"/>
                <a:cs typeface="+mn-cs"/>
                <a:sym typeface="Helvetica Neue"/>
              </a:defRPr>
            </a:pPr>
            <a:r>
              <a:t>Targeted Ultimate Video Package:</a:t>
            </a:r>
          </a:p>
          <a:p>
            <a:pPr marL="457200" lvl="1" indent="-228600" defTabSz="457200">
              <a:lnSpc>
                <a:spcPct val="90000"/>
              </a:lnSpc>
              <a:spcBef>
                <a:spcPts val="1000"/>
              </a:spcBef>
              <a:buClrTx/>
              <a:buSzPct val="100000"/>
              <a:buChar char="‣"/>
              <a:defRPr sz="2200">
                <a:solidFill>
                  <a:srgbClr val="3F4D55"/>
                </a:solidFill>
                <a:latin typeface="+mn-lt"/>
                <a:ea typeface="+mn-ea"/>
                <a:cs typeface="+mn-cs"/>
                <a:sym typeface="Helvetica Neue"/>
              </a:defRPr>
            </a:pPr>
            <a:r>
              <a:t>Marquee</a:t>
            </a:r>
          </a:p>
          <a:p>
            <a:pPr marL="457200" lvl="1" indent="-228600" defTabSz="457200">
              <a:lnSpc>
                <a:spcPct val="90000"/>
              </a:lnSpc>
              <a:spcBef>
                <a:spcPts val="1000"/>
              </a:spcBef>
              <a:buClrTx/>
              <a:buSzPct val="100000"/>
              <a:buChar char="‣"/>
              <a:defRPr sz="2200">
                <a:solidFill>
                  <a:srgbClr val="3F4D55"/>
                </a:solidFill>
                <a:latin typeface="+mn-lt"/>
                <a:ea typeface="+mn-ea"/>
                <a:cs typeface="+mn-cs"/>
                <a:sym typeface="Helvetica Neue"/>
              </a:defRPr>
            </a:pPr>
            <a:r>
              <a:t>Native Homepage Video tile</a:t>
            </a:r>
          </a:p>
          <a:p>
            <a:pPr marL="457200" lvl="1" indent="-228600" defTabSz="457200">
              <a:lnSpc>
                <a:spcPct val="90000"/>
              </a:lnSpc>
              <a:buClrTx/>
              <a:buSzPct val="100000"/>
              <a:buChar char="‣"/>
              <a:defRPr sz="2200">
                <a:solidFill>
                  <a:srgbClr val="3F4D55"/>
                </a:solidFill>
                <a:latin typeface="+mn-lt"/>
                <a:ea typeface="+mn-ea"/>
                <a:cs typeface="+mn-cs"/>
                <a:sym typeface="Helvetica Neue"/>
              </a:defRPr>
            </a:pPr>
            <a:r>
              <a:t>Reel View</a:t>
            </a:r>
          </a:p>
          <a:p>
            <a:pPr marL="0" lvl="1" indent="0" defTabSz="457200">
              <a:lnSpc>
                <a:spcPct val="90000"/>
              </a:lnSpc>
              <a:buClrTx/>
              <a:buSzTx/>
              <a:buNone/>
              <a:defRPr sz="2200" b="1">
                <a:latin typeface="+mn-lt"/>
                <a:ea typeface="+mn-ea"/>
                <a:cs typeface="+mn-cs"/>
                <a:sym typeface="Helvetica Neue"/>
              </a:defRPr>
            </a:pPr>
            <a:r>
              <a:t>AV Custom Ad Creative</a:t>
            </a:r>
          </a:p>
        </p:txBody>
      </p:sp>
      <p:sp>
        <p:nvSpPr>
          <p:cNvPr id="518" name="Screening Panel Event…"/>
          <p:cNvSpPr txBox="1">
            <a:spLocks noGrp="1"/>
          </p:cNvSpPr>
          <p:nvPr>
            <p:ph type="body" sz="quarter" idx="20"/>
          </p:nvPr>
        </p:nvSpPr>
        <p:spPr>
          <a:xfrm>
            <a:off x="11311022" y="4378936"/>
            <a:ext cx="4751463" cy="6618827"/>
          </a:xfrm>
          <a:prstGeom prst="rect">
            <a:avLst/>
          </a:prstGeom>
        </p:spPr>
        <p:txBody>
          <a:bodyPr anchor="t">
            <a:spAutoFit/>
          </a:bodyPr>
          <a:lstStyle/>
          <a:p>
            <a:pPr marL="0" lvl="1" indent="0" defTabSz="457200">
              <a:lnSpc>
                <a:spcPct val="90000"/>
              </a:lnSpc>
              <a:buClrTx/>
              <a:buSzTx/>
              <a:buNone/>
              <a:defRPr sz="2200" b="1">
                <a:latin typeface="+mn-lt"/>
                <a:ea typeface="+mn-ea"/>
                <a:cs typeface="+mn-cs"/>
                <a:sym typeface="Helvetica Neue"/>
              </a:defRPr>
            </a:pPr>
            <a:r>
              <a:t>Screening Panel Event</a:t>
            </a:r>
          </a:p>
          <a:p>
            <a:pPr marL="0" lvl="1" indent="0" defTabSz="457200">
              <a:lnSpc>
                <a:spcPct val="90000"/>
              </a:lnSpc>
              <a:buClrTx/>
              <a:buSzTx/>
              <a:buNone/>
              <a:defRPr sz="2200" b="1">
                <a:latin typeface="+mn-lt"/>
                <a:ea typeface="+mn-ea"/>
                <a:cs typeface="+mn-cs"/>
                <a:sym typeface="Helvetica Neue"/>
              </a:defRPr>
            </a:pPr>
            <a:r>
              <a:rPr sz="3400"/>
              <a:t>2x</a:t>
            </a:r>
            <a:r>
              <a:t> POET Takeovers</a:t>
            </a:r>
          </a:p>
          <a:p>
            <a:pPr marL="0" lvl="1" indent="0" defTabSz="457200">
              <a:lnSpc>
                <a:spcPct val="90000"/>
              </a:lnSpc>
              <a:buClrTx/>
              <a:buSzTx/>
              <a:buNone/>
              <a:defRPr sz="2200" b="1">
                <a:latin typeface="+mn-lt"/>
                <a:ea typeface="+mn-ea"/>
                <a:cs typeface="+mn-cs"/>
                <a:sym typeface="Helvetica Neue"/>
              </a:defRPr>
            </a:pPr>
            <a:r>
              <a:rPr sz="3400"/>
              <a:t>1x </a:t>
            </a:r>
            <a:r>
              <a:t>Education Cheat Sheet Video</a:t>
            </a:r>
          </a:p>
          <a:p>
            <a:pPr marL="0" lvl="1" indent="0" defTabSz="457200">
              <a:lnSpc>
                <a:spcPct val="90000"/>
              </a:lnSpc>
              <a:buClrTx/>
              <a:buSzTx/>
              <a:buNone/>
              <a:defRPr sz="2200" b="1">
                <a:latin typeface="+mn-lt"/>
                <a:ea typeface="+mn-ea"/>
                <a:cs typeface="+mn-cs"/>
                <a:sym typeface="Helvetica Neue"/>
              </a:defRPr>
            </a:pPr>
            <a:r>
              <a:rPr sz="3400"/>
              <a:t>1x</a:t>
            </a:r>
            <a:r>
              <a:t> Branded Article</a:t>
            </a:r>
          </a:p>
          <a:p>
            <a:pPr marL="0" lvl="1" indent="0" defTabSz="457200">
              <a:lnSpc>
                <a:spcPct val="90000"/>
              </a:lnSpc>
              <a:buClrTx/>
              <a:buSzTx/>
              <a:buNone/>
              <a:defRPr sz="2200" b="1">
                <a:latin typeface="+mn-lt"/>
                <a:ea typeface="+mn-ea"/>
                <a:cs typeface="+mn-cs"/>
                <a:sym typeface="Helvetica Neue"/>
              </a:defRPr>
            </a:pPr>
            <a:r>
              <a:rPr sz="3400"/>
              <a:t>3x</a:t>
            </a:r>
            <a:r>
              <a:t> Branded Cheats</a:t>
            </a:r>
          </a:p>
          <a:p>
            <a:pPr marL="0" lvl="1" indent="0" defTabSz="457200">
              <a:lnSpc>
                <a:spcPct val="90000"/>
              </a:lnSpc>
              <a:buClrTx/>
              <a:buSzTx/>
              <a:buNone/>
              <a:defRPr sz="2200" b="1">
                <a:latin typeface="+mn-lt"/>
                <a:ea typeface="+mn-ea"/>
                <a:cs typeface="+mn-cs"/>
                <a:sym typeface="Helvetica Neue"/>
              </a:defRPr>
            </a:pPr>
            <a:r>
              <a:rPr sz="3400"/>
              <a:t>1x </a:t>
            </a:r>
            <a:r>
              <a:t>Entertainment Takeover</a:t>
            </a:r>
          </a:p>
          <a:p>
            <a:pPr marL="0" lvl="1" indent="0" defTabSz="457200">
              <a:lnSpc>
                <a:spcPct val="90000"/>
              </a:lnSpc>
              <a:buClrTx/>
              <a:buSzTx/>
              <a:buNone/>
              <a:defRPr sz="2200" b="1">
                <a:latin typeface="+mn-lt"/>
                <a:ea typeface="+mn-ea"/>
                <a:cs typeface="+mn-cs"/>
                <a:sym typeface="Helvetica Neue"/>
              </a:defRPr>
            </a:pPr>
            <a:r>
              <a:t>Targeted Ultimate Video Package:</a:t>
            </a:r>
          </a:p>
          <a:p>
            <a:pPr marL="457200" lvl="1" indent="-228600" defTabSz="457200">
              <a:lnSpc>
                <a:spcPct val="90000"/>
              </a:lnSpc>
              <a:spcBef>
                <a:spcPts val="1000"/>
              </a:spcBef>
              <a:buClrTx/>
              <a:buSzPct val="100000"/>
              <a:buChar char="‣"/>
              <a:defRPr sz="2200">
                <a:solidFill>
                  <a:srgbClr val="3F4D55"/>
                </a:solidFill>
                <a:latin typeface="+mn-lt"/>
                <a:ea typeface="+mn-ea"/>
                <a:cs typeface="+mn-cs"/>
                <a:sym typeface="Helvetica Neue"/>
              </a:defRPr>
            </a:pPr>
            <a:r>
              <a:t>Marquee</a:t>
            </a:r>
          </a:p>
          <a:p>
            <a:pPr marL="457200" lvl="1" indent="-228600" defTabSz="457200">
              <a:lnSpc>
                <a:spcPct val="90000"/>
              </a:lnSpc>
              <a:spcBef>
                <a:spcPts val="1000"/>
              </a:spcBef>
              <a:buClrTx/>
              <a:buSzPct val="100000"/>
              <a:buChar char="‣"/>
              <a:defRPr sz="2200">
                <a:solidFill>
                  <a:srgbClr val="3F4D55"/>
                </a:solidFill>
                <a:latin typeface="+mn-lt"/>
                <a:ea typeface="+mn-ea"/>
                <a:cs typeface="+mn-cs"/>
                <a:sym typeface="Helvetica Neue"/>
              </a:defRPr>
            </a:pPr>
            <a:r>
              <a:t>Native Homepage Video tile</a:t>
            </a:r>
          </a:p>
          <a:p>
            <a:pPr marL="457200" lvl="1" indent="-228600" defTabSz="457200">
              <a:lnSpc>
                <a:spcPct val="90000"/>
              </a:lnSpc>
              <a:buClrTx/>
              <a:buSzPct val="100000"/>
              <a:buChar char="‣"/>
              <a:defRPr sz="2200">
                <a:solidFill>
                  <a:srgbClr val="3F4D55"/>
                </a:solidFill>
                <a:latin typeface="+mn-lt"/>
                <a:ea typeface="+mn-ea"/>
                <a:cs typeface="+mn-cs"/>
                <a:sym typeface="Helvetica Neue"/>
              </a:defRPr>
            </a:pPr>
            <a:r>
              <a:t>Reel View</a:t>
            </a:r>
          </a:p>
          <a:p>
            <a:pPr marL="0" lvl="1" indent="0" defTabSz="457200">
              <a:lnSpc>
                <a:spcPct val="90000"/>
              </a:lnSpc>
              <a:buClrTx/>
              <a:buSzTx/>
              <a:buNone/>
              <a:defRPr sz="2200" b="1">
                <a:latin typeface="+mn-lt"/>
                <a:ea typeface="+mn-ea"/>
                <a:cs typeface="+mn-cs"/>
                <a:sym typeface="Helvetica Neue"/>
              </a:defRPr>
            </a:pPr>
            <a:r>
              <a:t>AV Custom Ad Creative</a:t>
            </a:r>
          </a:p>
        </p:txBody>
      </p:sp>
      <p:sp>
        <p:nvSpPr>
          <p:cNvPr id="519" name="Slide Number"/>
          <p:cNvSpPr txBox="1">
            <a:spLocks noGrp="1"/>
          </p:cNvSpPr>
          <p:nvPr>
            <p:ph type="sldNum" sz="quarter" idx="2"/>
          </p:nvPr>
        </p:nvSpPr>
        <p:spPr>
          <a:xfrm>
            <a:off x="23752352" y="13142500"/>
            <a:ext cx="377648" cy="387070"/>
          </a:xfrm>
          <a:prstGeom prst="rect">
            <a:avLst/>
          </a:prstGeom>
        </p:spPr>
        <p:txBody>
          <a:bodyPr/>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Commitment 3">
    <p:spTree>
      <p:nvGrpSpPr>
        <p:cNvPr id="1" name=""/>
        <p:cNvGrpSpPr/>
        <p:nvPr/>
      </p:nvGrpSpPr>
      <p:grpSpPr>
        <a:xfrm>
          <a:off x="0" y="0"/>
          <a:ext cx="0" cy="0"/>
          <a:chOff x="0" y="0"/>
          <a:chExt cx="0" cy="0"/>
        </a:xfrm>
      </p:grpSpPr>
      <p:sp>
        <p:nvSpPr>
          <p:cNvPr id="526" name="Slide Number"/>
          <p:cNvSpPr txBox="1">
            <a:spLocks noGrp="1"/>
          </p:cNvSpPr>
          <p:nvPr>
            <p:ph type="sldNum" sz="quarter" idx="2"/>
          </p:nvPr>
        </p:nvSpPr>
        <p:spPr>
          <a:xfrm>
            <a:off x="23752352" y="13142500"/>
            <a:ext cx="377648" cy="387070"/>
          </a:xfrm>
          <a:prstGeom prst="rect">
            <a:avLst/>
          </a:prstGeom>
        </p:spPr>
        <p:txBody>
          <a:bodyPr/>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pic>
        <p:nvPicPr>
          <p:cNvPr id="527"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528"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529" name="Rectangle"/>
          <p:cNvSpPr/>
          <p:nvPr/>
        </p:nvSpPr>
        <p:spPr>
          <a:xfrm>
            <a:off x="0" y="-31750"/>
            <a:ext cx="24384000" cy="13747750"/>
          </a:xfrm>
          <a:prstGeom prst="rect">
            <a:avLst/>
          </a:prstGeom>
          <a:solidFill>
            <a:srgbClr val="F00606"/>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30" name="Commitment"/>
          <p:cNvSpPr/>
          <p:nvPr/>
        </p:nvSpPr>
        <p:spPr>
          <a:xfrm>
            <a:off x="6645885" y="441654"/>
            <a:ext cx="11092229" cy="2526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ctr">
              <a:lnSpc>
                <a:spcPct val="80000"/>
              </a:lnSpc>
              <a:spcBef>
                <a:spcPts val="400"/>
              </a:spcBef>
              <a:defRPr sz="18000" b="0" spc="0">
                <a:solidFill>
                  <a:srgbClr val="FFFFFF"/>
                </a:solidFill>
                <a:latin typeface="+mj-lt"/>
                <a:ea typeface="+mj-ea"/>
                <a:cs typeface="+mj-cs"/>
                <a:sym typeface="Druk"/>
              </a:defRPr>
            </a:lvl1pPr>
          </a:lstStyle>
          <a:p>
            <a:r>
              <a:t>Commitment</a:t>
            </a:r>
          </a:p>
        </p:txBody>
      </p:sp>
      <p:sp>
        <p:nvSpPr>
          <p:cNvPr id="531" name="Flight: 04/11/18 - 06/06/18"/>
          <p:cNvSpPr/>
          <p:nvPr/>
        </p:nvSpPr>
        <p:spPr>
          <a:xfrm>
            <a:off x="17096601" y="1992915"/>
            <a:ext cx="4607482" cy="4572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127000" marR="127000" algn="ctr">
              <a:lnSpc>
                <a:spcPct val="100000"/>
              </a:lnSpc>
              <a:defRPr spc="199">
                <a:solidFill>
                  <a:srgbClr val="000000"/>
                </a:solidFill>
                <a:latin typeface="+mn-lt"/>
                <a:ea typeface="+mn-ea"/>
                <a:cs typeface="+mn-cs"/>
                <a:sym typeface="Helvetica Neue"/>
              </a:defRPr>
            </a:lvl1pPr>
          </a:lstStyle>
          <a:p>
            <a:r>
              <a:t>Flight: 04/11/18 - 06/06/18</a:t>
            </a:r>
          </a:p>
        </p:txBody>
      </p:sp>
      <p:sp>
        <p:nvSpPr>
          <p:cNvPr id="532" name="Line"/>
          <p:cNvSpPr/>
          <p:nvPr/>
        </p:nvSpPr>
        <p:spPr>
          <a:xfrm flipH="1">
            <a:off x="18735442" y="2455315"/>
            <a:ext cx="699775" cy="512459"/>
          </a:xfrm>
          <a:prstGeom prst="line">
            <a:avLst/>
          </a:prstGeom>
          <a:ln w="25400">
            <a:solidFill>
              <a:srgbClr val="000000"/>
            </a:solidFill>
            <a:miter lim="400000"/>
            <a:headEnd type="oval"/>
            <a:tailEnd type="arrow"/>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33" name="Rectangle"/>
          <p:cNvSpPr/>
          <p:nvPr/>
        </p:nvSpPr>
        <p:spPr>
          <a:xfrm>
            <a:off x="2941330" y="3727756"/>
            <a:ext cx="6324823" cy="8497721"/>
          </a:xfrm>
          <a:prstGeom prst="roundRect">
            <a:avLst>
              <a:gd name="adj" fmla="val 0"/>
            </a:avLst>
          </a:prstGeom>
          <a:solidFill>
            <a:srgbClr val="FFFFFF"/>
          </a:solidFill>
          <a:ln w="12700">
            <a:solidFill>
              <a:srgbClr val="D5D1D1"/>
            </a:solidFill>
            <a:miter lim="400000"/>
          </a:ln>
          <a:effectLst>
            <a:outerShdw blurRad="127000" dir="5400000" rotWithShape="0">
              <a:srgbClr val="000000">
                <a:alpha val="9900"/>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34" name="Line"/>
          <p:cNvSpPr/>
          <p:nvPr/>
        </p:nvSpPr>
        <p:spPr>
          <a:xfrm>
            <a:off x="2935105" y="5776383"/>
            <a:ext cx="6337273" cy="1"/>
          </a:xfrm>
          <a:prstGeom prst="line">
            <a:avLst/>
          </a:prstGeom>
          <a:solidFill>
            <a:srgbClr val="FFFFFF"/>
          </a:solidFill>
          <a:ln w="12700">
            <a:solidFill>
              <a:srgbClr val="D5D1D1"/>
            </a:solidFill>
            <a:miter lim="400000"/>
          </a:ln>
          <a:effectLst>
            <a:outerShdw blurRad="317500" dir="5400000" rotWithShape="0">
              <a:srgbClr val="000000">
                <a:alpha val="6142"/>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35" name="$150,000"/>
          <p:cNvSpPr txBox="1">
            <a:spLocks noGrp="1"/>
          </p:cNvSpPr>
          <p:nvPr>
            <p:ph type="body" sz="quarter" idx="13"/>
          </p:nvPr>
        </p:nvSpPr>
        <p:spPr>
          <a:xfrm>
            <a:off x="4457821" y="4570047"/>
            <a:ext cx="3291841" cy="999286"/>
          </a:xfrm>
          <a:prstGeom prst="rect">
            <a:avLst/>
          </a:prstGeom>
        </p:spPr>
        <p:txBody>
          <a:bodyPr anchor="t">
            <a:noAutofit/>
          </a:bodyPr>
          <a:lstStyle>
            <a:lvl1pPr marL="0" indent="0" algn="ctr" defTabSz="457200">
              <a:lnSpc>
                <a:spcPct val="100000"/>
              </a:lnSpc>
              <a:spcBef>
                <a:spcPts val="1000"/>
              </a:spcBef>
              <a:buClrTx/>
              <a:buSzTx/>
              <a:buNone/>
              <a:defRPr sz="6000" b="1">
                <a:latin typeface="+mn-lt"/>
                <a:ea typeface="+mn-ea"/>
                <a:cs typeface="+mn-cs"/>
                <a:sym typeface="Helvetica Neue"/>
              </a:defRPr>
            </a:lvl1pPr>
          </a:lstStyle>
          <a:p>
            <a:r>
              <a:t>$150,000</a:t>
            </a:r>
          </a:p>
        </p:txBody>
      </p:sp>
      <p:sp>
        <p:nvSpPr>
          <p:cNvPr id="536" name="Option 2"/>
          <p:cNvSpPr txBox="1">
            <a:spLocks noGrp="1"/>
          </p:cNvSpPr>
          <p:nvPr>
            <p:ph type="body" sz="quarter" idx="14"/>
          </p:nvPr>
        </p:nvSpPr>
        <p:spPr>
          <a:xfrm>
            <a:off x="5480760" y="4344310"/>
            <a:ext cx="1245963" cy="279865"/>
          </a:xfrm>
          <a:prstGeom prst="rect">
            <a:avLst/>
          </a:prstGeom>
        </p:spPr>
        <p:txBody>
          <a:bodyPr lIns="0" tIns="0" rIns="0" bIns="0" anchor="t">
            <a:noAutofit/>
          </a:bodyPr>
          <a:lstStyle/>
          <a:p>
            <a:pPr marL="0" lvl="2" indent="0" algn="ctr" defTabSz="457200">
              <a:lnSpc>
                <a:spcPct val="100000"/>
              </a:lnSpc>
              <a:spcBef>
                <a:spcPts val="600"/>
              </a:spcBef>
              <a:buClrTx/>
              <a:buSzTx/>
              <a:buNone/>
              <a:defRPr sz="1800" b="1" cap="all" spc="180">
                <a:solidFill>
                  <a:srgbClr val="F00606"/>
                </a:solidFill>
                <a:latin typeface="+mn-lt"/>
                <a:ea typeface="+mn-ea"/>
                <a:cs typeface="+mn-cs"/>
                <a:sym typeface="Helvetica Neue"/>
              </a:defRPr>
            </a:pPr>
            <a:r>
              <a:t>Option 2</a:t>
            </a:r>
          </a:p>
        </p:txBody>
      </p:sp>
      <p:sp>
        <p:nvSpPr>
          <p:cNvPr id="537" name="Rectangle"/>
          <p:cNvSpPr/>
          <p:nvPr/>
        </p:nvSpPr>
        <p:spPr>
          <a:xfrm>
            <a:off x="15117847" y="3727756"/>
            <a:ext cx="6324823" cy="8497721"/>
          </a:xfrm>
          <a:prstGeom prst="roundRect">
            <a:avLst>
              <a:gd name="adj" fmla="val 0"/>
            </a:avLst>
          </a:prstGeom>
          <a:solidFill>
            <a:srgbClr val="FFFFFF"/>
          </a:solidFill>
          <a:ln w="12700">
            <a:solidFill>
              <a:srgbClr val="D5D1D1"/>
            </a:solidFill>
            <a:miter lim="400000"/>
          </a:ln>
          <a:effectLst>
            <a:outerShdw blurRad="127000" dir="5400000" rotWithShape="0">
              <a:srgbClr val="000000">
                <a:alpha val="9900"/>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38" name="Line"/>
          <p:cNvSpPr/>
          <p:nvPr/>
        </p:nvSpPr>
        <p:spPr>
          <a:xfrm>
            <a:off x="15111623" y="5776383"/>
            <a:ext cx="6337273" cy="1"/>
          </a:xfrm>
          <a:prstGeom prst="line">
            <a:avLst/>
          </a:prstGeom>
          <a:solidFill>
            <a:srgbClr val="FFFFFF"/>
          </a:solidFill>
          <a:ln w="12700">
            <a:solidFill>
              <a:srgbClr val="D5D1D1"/>
            </a:solidFill>
            <a:miter lim="400000"/>
          </a:ln>
          <a:effectLst>
            <a:outerShdw blurRad="317500" dir="5400000" rotWithShape="0">
              <a:srgbClr val="000000">
                <a:alpha val="6142"/>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39" name="Rectangle"/>
          <p:cNvSpPr/>
          <p:nvPr/>
        </p:nvSpPr>
        <p:spPr>
          <a:xfrm>
            <a:off x="9029589" y="3170335"/>
            <a:ext cx="6324822" cy="9612563"/>
          </a:xfrm>
          <a:prstGeom prst="roundRect">
            <a:avLst>
              <a:gd name="adj" fmla="val 0"/>
            </a:avLst>
          </a:prstGeom>
          <a:solidFill>
            <a:srgbClr val="FFFFFF"/>
          </a:solidFill>
          <a:ln w="12700">
            <a:solidFill>
              <a:srgbClr val="D5D1D1"/>
            </a:solidFill>
            <a:miter lim="400000"/>
          </a:ln>
          <a:effectLst>
            <a:outerShdw blurRad="127000" dir="5400000" rotWithShape="0">
              <a:srgbClr val="000000">
                <a:alpha val="9900"/>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40" name="Line"/>
          <p:cNvSpPr/>
          <p:nvPr/>
        </p:nvSpPr>
        <p:spPr>
          <a:xfrm>
            <a:off x="9023363" y="5222449"/>
            <a:ext cx="6337273" cy="1"/>
          </a:xfrm>
          <a:prstGeom prst="line">
            <a:avLst/>
          </a:prstGeom>
          <a:solidFill>
            <a:srgbClr val="FFFFFF"/>
          </a:solidFill>
          <a:ln w="12700">
            <a:solidFill>
              <a:srgbClr val="D5D1D1"/>
            </a:solidFill>
            <a:miter lim="400000"/>
          </a:ln>
          <a:effectLst>
            <a:outerShdw blurRad="317500" dir="5400000" rotWithShape="0">
              <a:srgbClr val="000000">
                <a:alpha val="6142"/>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41" name="Option 1"/>
          <p:cNvSpPr txBox="1">
            <a:spLocks noGrp="1"/>
          </p:cNvSpPr>
          <p:nvPr>
            <p:ph type="body" sz="quarter" idx="15"/>
          </p:nvPr>
        </p:nvSpPr>
        <p:spPr>
          <a:xfrm>
            <a:off x="11569018" y="3706105"/>
            <a:ext cx="1245964" cy="279866"/>
          </a:xfrm>
          <a:prstGeom prst="rect">
            <a:avLst/>
          </a:prstGeom>
        </p:spPr>
        <p:txBody>
          <a:bodyPr lIns="0" tIns="0" rIns="0" bIns="0" anchor="t">
            <a:noAutofit/>
          </a:bodyPr>
          <a:lstStyle/>
          <a:p>
            <a:pPr marL="0" lvl="2" indent="0" algn="ctr" defTabSz="457200">
              <a:lnSpc>
                <a:spcPct val="100000"/>
              </a:lnSpc>
              <a:spcBef>
                <a:spcPts val="600"/>
              </a:spcBef>
              <a:buClrTx/>
              <a:buSzTx/>
              <a:buNone/>
              <a:defRPr sz="1800" b="1" cap="all" spc="180">
                <a:solidFill>
                  <a:srgbClr val="F00606"/>
                </a:solidFill>
                <a:latin typeface="+mn-lt"/>
                <a:ea typeface="+mn-ea"/>
                <a:cs typeface="+mn-cs"/>
                <a:sym typeface="Helvetica Neue"/>
              </a:defRPr>
            </a:pPr>
            <a:r>
              <a:t>Option 1</a:t>
            </a:r>
          </a:p>
        </p:txBody>
      </p:sp>
      <p:sp>
        <p:nvSpPr>
          <p:cNvPr id="542" name="$100,000"/>
          <p:cNvSpPr txBox="1">
            <a:spLocks noGrp="1"/>
          </p:cNvSpPr>
          <p:nvPr>
            <p:ph type="body" sz="quarter" idx="16"/>
          </p:nvPr>
        </p:nvSpPr>
        <p:spPr>
          <a:xfrm>
            <a:off x="16634338" y="4570047"/>
            <a:ext cx="3291840" cy="999286"/>
          </a:xfrm>
          <a:prstGeom prst="rect">
            <a:avLst/>
          </a:prstGeom>
        </p:spPr>
        <p:txBody>
          <a:bodyPr anchor="t">
            <a:noAutofit/>
          </a:bodyPr>
          <a:lstStyle>
            <a:lvl1pPr marL="0" indent="0" algn="ctr" defTabSz="457200">
              <a:lnSpc>
                <a:spcPct val="100000"/>
              </a:lnSpc>
              <a:spcBef>
                <a:spcPts val="1000"/>
              </a:spcBef>
              <a:buClrTx/>
              <a:buSzTx/>
              <a:buNone/>
              <a:defRPr sz="6000" b="1">
                <a:latin typeface="+mn-lt"/>
                <a:ea typeface="+mn-ea"/>
                <a:cs typeface="+mn-cs"/>
                <a:sym typeface="Helvetica Neue"/>
              </a:defRPr>
            </a:lvl1pPr>
          </a:lstStyle>
          <a:p>
            <a:r>
              <a:t>$100,000</a:t>
            </a:r>
          </a:p>
        </p:txBody>
      </p:sp>
      <p:sp>
        <p:nvSpPr>
          <p:cNvPr id="543" name="Option 3"/>
          <p:cNvSpPr txBox="1">
            <a:spLocks noGrp="1"/>
          </p:cNvSpPr>
          <p:nvPr>
            <p:ph type="body" sz="quarter" idx="17"/>
          </p:nvPr>
        </p:nvSpPr>
        <p:spPr>
          <a:xfrm>
            <a:off x="17657277" y="4344310"/>
            <a:ext cx="1245963" cy="279865"/>
          </a:xfrm>
          <a:prstGeom prst="rect">
            <a:avLst/>
          </a:prstGeom>
        </p:spPr>
        <p:txBody>
          <a:bodyPr lIns="0" tIns="0" rIns="0" bIns="0" anchor="t">
            <a:noAutofit/>
          </a:bodyPr>
          <a:lstStyle/>
          <a:p>
            <a:pPr marL="0" lvl="2" indent="0" algn="ctr" defTabSz="457200">
              <a:lnSpc>
                <a:spcPct val="100000"/>
              </a:lnSpc>
              <a:spcBef>
                <a:spcPts val="600"/>
              </a:spcBef>
              <a:buClrTx/>
              <a:buSzTx/>
              <a:buNone/>
              <a:defRPr sz="1800" b="1" cap="all" spc="180">
                <a:solidFill>
                  <a:srgbClr val="F00606"/>
                </a:solidFill>
                <a:latin typeface="+mn-lt"/>
                <a:ea typeface="+mn-ea"/>
                <a:cs typeface="+mn-cs"/>
                <a:sym typeface="Helvetica Neue"/>
              </a:defRPr>
            </a:pPr>
            <a:r>
              <a:t>Option 3</a:t>
            </a:r>
          </a:p>
        </p:txBody>
      </p:sp>
      <p:sp>
        <p:nvSpPr>
          <p:cNvPr id="544" name="$250,000"/>
          <p:cNvSpPr txBox="1">
            <a:spLocks noGrp="1"/>
          </p:cNvSpPr>
          <p:nvPr>
            <p:ph type="body" sz="quarter" idx="18"/>
          </p:nvPr>
        </p:nvSpPr>
        <p:spPr>
          <a:xfrm>
            <a:off x="10513766" y="3942649"/>
            <a:ext cx="3291840" cy="999286"/>
          </a:xfrm>
          <a:prstGeom prst="rect">
            <a:avLst/>
          </a:prstGeom>
        </p:spPr>
        <p:txBody>
          <a:bodyPr anchor="t">
            <a:noAutofit/>
          </a:bodyPr>
          <a:lstStyle>
            <a:lvl1pPr marL="0" indent="0" algn="ctr" defTabSz="457200">
              <a:lnSpc>
                <a:spcPct val="100000"/>
              </a:lnSpc>
              <a:spcBef>
                <a:spcPts val="1000"/>
              </a:spcBef>
              <a:buClrTx/>
              <a:buSzTx/>
              <a:buNone/>
              <a:defRPr sz="6000" b="1">
                <a:latin typeface="+mn-lt"/>
                <a:ea typeface="+mn-ea"/>
                <a:cs typeface="+mn-cs"/>
                <a:sym typeface="Helvetica Neue"/>
              </a:defRPr>
            </a:lvl1pPr>
          </a:lstStyle>
          <a:p>
            <a:r>
              <a:t>$250,000</a:t>
            </a:r>
          </a:p>
        </p:txBody>
      </p:sp>
      <p:sp>
        <p:nvSpPr>
          <p:cNvPr id="545" name="1x Education Cheat Sheet Video…"/>
          <p:cNvSpPr txBox="1">
            <a:spLocks noGrp="1"/>
          </p:cNvSpPr>
          <p:nvPr>
            <p:ph type="body" sz="quarter" idx="19"/>
          </p:nvPr>
        </p:nvSpPr>
        <p:spPr>
          <a:xfrm>
            <a:off x="15946536" y="6231251"/>
            <a:ext cx="4751462" cy="2781424"/>
          </a:xfrm>
          <a:prstGeom prst="rect">
            <a:avLst/>
          </a:prstGeom>
        </p:spPr>
        <p:txBody>
          <a:bodyPr anchor="t">
            <a:spAutoFit/>
          </a:bodyPr>
          <a:lstStyle/>
          <a:p>
            <a:pPr marL="0" lvl="1" indent="0" defTabSz="457200">
              <a:lnSpc>
                <a:spcPct val="90000"/>
              </a:lnSpc>
              <a:buClrTx/>
              <a:buSzTx/>
              <a:buNone/>
              <a:defRPr sz="2200" b="1">
                <a:latin typeface="+mn-lt"/>
                <a:ea typeface="+mn-ea"/>
                <a:cs typeface="+mn-cs"/>
                <a:sym typeface="Helvetica Neue"/>
              </a:defRPr>
            </a:pPr>
            <a:r>
              <a:rPr sz="3400"/>
              <a:t>1x </a:t>
            </a:r>
            <a:r>
              <a:t>Education Cheat Sheet Video</a:t>
            </a:r>
          </a:p>
          <a:p>
            <a:pPr marL="0" lvl="1" indent="0" defTabSz="457200">
              <a:lnSpc>
                <a:spcPct val="90000"/>
              </a:lnSpc>
              <a:buClrTx/>
              <a:buSzTx/>
              <a:buNone/>
              <a:defRPr sz="2200" b="1">
                <a:latin typeface="+mn-lt"/>
                <a:ea typeface="+mn-ea"/>
                <a:cs typeface="+mn-cs"/>
                <a:sym typeface="Helvetica Neue"/>
              </a:defRPr>
            </a:pPr>
            <a:r>
              <a:rPr sz="3400"/>
              <a:t>1x</a:t>
            </a:r>
            <a:r>
              <a:t> Branded Article</a:t>
            </a:r>
          </a:p>
          <a:p>
            <a:pPr marL="0" lvl="1" indent="0" defTabSz="457200">
              <a:lnSpc>
                <a:spcPct val="90000"/>
              </a:lnSpc>
              <a:buClrTx/>
              <a:buSzTx/>
              <a:buNone/>
              <a:defRPr sz="2200" b="1">
                <a:latin typeface="+mn-lt"/>
                <a:ea typeface="+mn-ea"/>
                <a:cs typeface="+mn-cs"/>
                <a:sym typeface="Helvetica Neue"/>
              </a:defRPr>
            </a:pPr>
            <a:r>
              <a:rPr sz="3400"/>
              <a:t>3x</a:t>
            </a:r>
            <a:r>
              <a:t> Branded Cheats</a:t>
            </a:r>
          </a:p>
          <a:p>
            <a:pPr marL="0" lvl="1" indent="0" defTabSz="457200">
              <a:lnSpc>
                <a:spcPct val="90000"/>
              </a:lnSpc>
              <a:buClrTx/>
              <a:buSzTx/>
              <a:buNone/>
              <a:defRPr sz="2200" b="1">
                <a:latin typeface="+mn-lt"/>
                <a:ea typeface="+mn-ea"/>
                <a:cs typeface="+mn-cs"/>
                <a:sym typeface="Helvetica Neue"/>
              </a:defRPr>
            </a:pPr>
            <a:r>
              <a:rPr sz="3400"/>
              <a:t>3x </a:t>
            </a:r>
            <a:r>
              <a:t>Entertainment Takeover</a:t>
            </a:r>
          </a:p>
        </p:txBody>
      </p:sp>
      <p:sp>
        <p:nvSpPr>
          <p:cNvPr id="546" name="Screening Panel Event…"/>
          <p:cNvSpPr txBox="1">
            <a:spLocks noGrp="1"/>
          </p:cNvSpPr>
          <p:nvPr>
            <p:ph type="body" sz="quarter" idx="20"/>
          </p:nvPr>
        </p:nvSpPr>
        <p:spPr>
          <a:xfrm>
            <a:off x="9816269" y="5587600"/>
            <a:ext cx="4751462" cy="6618827"/>
          </a:xfrm>
          <a:prstGeom prst="rect">
            <a:avLst/>
          </a:prstGeom>
        </p:spPr>
        <p:txBody>
          <a:bodyPr anchor="t">
            <a:spAutoFit/>
          </a:bodyPr>
          <a:lstStyle/>
          <a:p>
            <a:pPr marL="0" lvl="1" indent="0" defTabSz="457200">
              <a:lnSpc>
                <a:spcPct val="90000"/>
              </a:lnSpc>
              <a:buClrTx/>
              <a:buSzTx/>
              <a:buNone/>
              <a:defRPr sz="2200" b="1">
                <a:latin typeface="+mn-lt"/>
                <a:ea typeface="+mn-ea"/>
                <a:cs typeface="+mn-cs"/>
                <a:sym typeface="Helvetica Neue"/>
              </a:defRPr>
            </a:pPr>
            <a:r>
              <a:t>Screening Panel Event</a:t>
            </a:r>
          </a:p>
          <a:p>
            <a:pPr marL="0" lvl="1" indent="0" defTabSz="457200">
              <a:lnSpc>
                <a:spcPct val="90000"/>
              </a:lnSpc>
              <a:buClrTx/>
              <a:buSzTx/>
              <a:buNone/>
              <a:defRPr sz="2200" b="1">
                <a:latin typeface="+mn-lt"/>
                <a:ea typeface="+mn-ea"/>
                <a:cs typeface="+mn-cs"/>
                <a:sym typeface="Helvetica Neue"/>
              </a:defRPr>
            </a:pPr>
            <a:r>
              <a:rPr sz="3400"/>
              <a:t>2x</a:t>
            </a:r>
            <a:r>
              <a:t> POET Takeovers</a:t>
            </a:r>
          </a:p>
          <a:p>
            <a:pPr marL="0" lvl="1" indent="0" defTabSz="457200">
              <a:lnSpc>
                <a:spcPct val="90000"/>
              </a:lnSpc>
              <a:buClrTx/>
              <a:buSzTx/>
              <a:buNone/>
              <a:defRPr sz="2200" b="1">
                <a:latin typeface="+mn-lt"/>
                <a:ea typeface="+mn-ea"/>
                <a:cs typeface="+mn-cs"/>
                <a:sym typeface="Helvetica Neue"/>
              </a:defRPr>
            </a:pPr>
            <a:r>
              <a:rPr sz="3400"/>
              <a:t>1x </a:t>
            </a:r>
            <a:r>
              <a:t>Education Cheat Sheet Video</a:t>
            </a:r>
          </a:p>
          <a:p>
            <a:pPr marL="0" lvl="1" indent="0" defTabSz="457200">
              <a:lnSpc>
                <a:spcPct val="90000"/>
              </a:lnSpc>
              <a:buClrTx/>
              <a:buSzTx/>
              <a:buNone/>
              <a:defRPr sz="2200" b="1">
                <a:latin typeface="+mn-lt"/>
                <a:ea typeface="+mn-ea"/>
                <a:cs typeface="+mn-cs"/>
                <a:sym typeface="Helvetica Neue"/>
              </a:defRPr>
            </a:pPr>
            <a:r>
              <a:rPr sz="3400"/>
              <a:t>1x</a:t>
            </a:r>
            <a:r>
              <a:t> Branded Article</a:t>
            </a:r>
          </a:p>
          <a:p>
            <a:pPr marL="0" lvl="1" indent="0" defTabSz="457200">
              <a:lnSpc>
                <a:spcPct val="90000"/>
              </a:lnSpc>
              <a:buClrTx/>
              <a:buSzTx/>
              <a:buNone/>
              <a:defRPr sz="2200" b="1">
                <a:latin typeface="+mn-lt"/>
                <a:ea typeface="+mn-ea"/>
                <a:cs typeface="+mn-cs"/>
                <a:sym typeface="Helvetica Neue"/>
              </a:defRPr>
            </a:pPr>
            <a:r>
              <a:rPr sz="3400"/>
              <a:t>3x</a:t>
            </a:r>
            <a:r>
              <a:t> Branded Cheats</a:t>
            </a:r>
          </a:p>
          <a:p>
            <a:pPr marL="0" lvl="1" indent="0" defTabSz="457200">
              <a:lnSpc>
                <a:spcPct val="90000"/>
              </a:lnSpc>
              <a:buClrTx/>
              <a:buSzTx/>
              <a:buNone/>
              <a:defRPr sz="2200" b="1">
                <a:latin typeface="+mn-lt"/>
                <a:ea typeface="+mn-ea"/>
                <a:cs typeface="+mn-cs"/>
                <a:sym typeface="Helvetica Neue"/>
              </a:defRPr>
            </a:pPr>
            <a:r>
              <a:rPr sz="3400"/>
              <a:t>1x </a:t>
            </a:r>
            <a:r>
              <a:t>Entertainment Takeover</a:t>
            </a:r>
          </a:p>
          <a:p>
            <a:pPr marL="0" lvl="1" indent="0" defTabSz="457200">
              <a:lnSpc>
                <a:spcPct val="90000"/>
              </a:lnSpc>
              <a:buClrTx/>
              <a:buSzTx/>
              <a:buNone/>
              <a:defRPr sz="2200" b="1">
                <a:latin typeface="+mn-lt"/>
                <a:ea typeface="+mn-ea"/>
                <a:cs typeface="+mn-cs"/>
                <a:sym typeface="Helvetica Neue"/>
              </a:defRPr>
            </a:pPr>
            <a:r>
              <a:t>Targeted Ultimate Video Package:</a:t>
            </a:r>
          </a:p>
          <a:p>
            <a:pPr marL="457200" lvl="1" indent="-228600" defTabSz="457200">
              <a:lnSpc>
                <a:spcPct val="90000"/>
              </a:lnSpc>
              <a:spcBef>
                <a:spcPts val="1000"/>
              </a:spcBef>
              <a:buClrTx/>
              <a:buSzPct val="100000"/>
              <a:buChar char="‣"/>
              <a:defRPr sz="2200">
                <a:solidFill>
                  <a:srgbClr val="3F4D55"/>
                </a:solidFill>
                <a:latin typeface="+mn-lt"/>
                <a:ea typeface="+mn-ea"/>
                <a:cs typeface="+mn-cs"/>
                <a:sym typeface="Helvetica Neue"/>
              </a:defRPr>
            </a:pPr>
            <a:r>
              <a:t>Marquee</a:t>
            </a:r>
          </a:p>
          <a:p>
            <a:pPr marL="457200" lvl="1" indent="-228600" defTabSz="457200">
              <a:lnSpc>
                <a:spcPct val="90000"/>
              </a:lnSpc>
              <a:spcBef>
                <a:spcPts val="1000"/>
              </a:spcBef>
              <a:buClrTx/>
              <a:buSzPct val="100000"/>
              <a:buChar char="‣"/>
              <a:defRPr sz="2200">
                <a:solidFill>
                  <a:srgbClr val="3F4D55"/>
                </a:solidFill>
                <a:latin typeface="+mn-lt"/>
                <a:ea typeface="+mn-ea"/>
                <a:cs typeface="+mn-cs"/>
                <a:sym typeface="Helvetica Neue"/>
              </a:defRPr>
            </a:pPr>
            <a:r>
              <a:t>Native Homepage Video tile</a:t>
            </a:r>
          </a:p>
          <a:p>
            <a:pPr marL="457200" lvl="1" indent="-228600" defTabSz="457200">
              <a:lnSpc>
                <a:spcPct val="90000"/>
              </a:lnSpc>
              <a:buClrTx/>
              <a:buSzPct val="100000"/>
              <a:buChar char="‣"/>
              <a:defRPr sz="2200">
                <a:solidFill>
                  <a:srgbClr val="3F4D55"/>
                </a:solidFill>
                <a:latin typeface="+mn-lt"/>
                <a:ea typeface="+mn-ea"/>
                <a:cs typeface="+mn-cs"/>
                <a:sym typeface="Helvetica Neue"/>
              </a:defRPr>
            </a:pPr>
            <a:r>
              <a:t>Reel View</a:t>
            </a:r>
          </a:p>
          <a:p>
            <a:pPr marL="0" lvl="1" indent="0" defTabSz="457200">
              <a:lnSpc>
                <a:spcPct val="90000"/>
              </a:lnSpc>
              <a:buClrTx/>
              <a:buSzTx/>
              <a:buNone/>
              <a:defRPr sz="2200" b="1">
                <a:latin typeface="+mn-lt"/>
                <a:ea typeface="+mn-ea"/>
                <a:cs typeface="+mn-cs"/>
                <a:sym typeface="Helvetica Neue"/>
              </a:defRPr>
            </a:pPr>
            <a:r>
              <a:t>AV Custom Ad Creative</a:t>
            </a:r>
          </a:p>
        </p:txBody>
      </p:sp>
      <p:sp>
        <p:nvSpPr>
          <p:cNvPr id="547" name="1x Education Cheat Sheet Video…"/>
          <p:cNvSpPr txBox="1">
            <a:spLocks noGrp="1"/>
          </p:cNvSpPr>
          <p:nvPr>
            <p:ph type="body" sz="quarter" idx="21"/>
          </p:nvPr>
        </p:nvSpPr>
        <p:spPr>
          <a:xfrm>
            <a:off x="3728010" y="6231251"/>
            <a:ext cx="4751462" cy="5331524"/>
          </a:xfrm>
          <a:prstGeom prst="rect">
            <a:avLst/>
          </a:prstGeom>
        </p:spPr>
        <p:txBody>
          <a:bodyPr anchor="t">
            <a:spAutoFit/>
          </a:bodyPr>
          <a:lstStyle/>
          <a:p>
            <a:pPr marL="0" lvl="1" indent="0" defTabSz="457200">
              <a:lnSpc>
                <a:spcPct val="90000"/>
              </a:lnSpc>
              <a:buClrTx/>
              <a:buSzTx/>
              <a:buNone/>
              <a:defRPr sz="2200" b="1">
                <a:latin typeface="+mn-lt"/>
                <a:ea typeface="+mn-ea"/>
                <a:cs typeface="+mn-cs"/>
                <a:sym typeface="Helvetica Neue"/>
              </a:defRPr>
            </a:pPr>
            <a:r>
              <a:rPr sz="3400"/>
              <a:t>1x </a:t>
            </a:r>
            <a:r>
              <a:t>Education Cheat Sheet Video</a:t>
            </a:r>
          </a:p>
          <a:p>
            <a:pPr marL="0" lvl="1" indent="0" defTabSz="457200">
              <a:lnSpc>
                <a:spcPct val="90000"/>
              </a:lnSpc>
              <a:buClrTx/>
              <a:buSzTx/>
              <a:buNone/>
              <a:defRPr sz="2200" b="1">
                <a:latin typeface="+mn-lt"/>
                <a:ea typeface="+mn-ea"/>
                <a:cs typeface="+mn-cs"/>
                <a:sym typeface="Helvetica Neue"/>
              </a:defRPr>
            </a:pPr>
            <a:r>
              <a:rPr sz="3400"/>
              <a:t>1x</a:t>
            </a:r>
            <a:r>
              <a:t> Branded Article</a:t>
            </a:r>
          </a:p>
          <a:p>
            <a:pPr marL="0" lvl="1" indent="0" defTabSz="457200">
              <a:lnSpc>
                <a:spcPct val="90000"/>
              </a:lnSpc>
              <a:buClrTx/>
              <a:buSzTx/>
              <a:buNone/>
              <a:defRPr sz="2200" b="1">
                <a:latin typeface="+mn-lt"/>
                <a:ea typeface="+mn-ea"/>
                <a:cs typeface="+mn-cs"/>
                <a:sym typeface="Helvetica Neue"/>
              </a:defRPr>
            </a:pPr>
            <a:r>
              <a:rPr sz="3400"/>
              <a:t>3x</a:t>
            </a:r>
            <a:r>
              <a:t> Branded Cheats</a:t>
            </a:r>
          </a:p>
          <a:p>
            <a:pPr marL="0" lvl="1" indent="0" defTabSz="457200">
              <a:lnSpc>
                <a:spcPct val="90000"/>
              </a:lnSpc>
              <a:buClrTx/>
              <a:buSzTx/>
              <a:buNone/>
              <a:defRPr sz="2200" b="1">
                <a:latin typeface="+mn-lt"/>
                <a:ea typeface="+mn-ea"/>
                <a:cs typeface="+mn-cs"/>
                <a:sym typeface="Helvetica Neue"/>
              </a:defRPr>
            </a:pPr>
            <a:r>
              <a:rPr sz="3400"/>
              <a:t>3x </a:t>
            </a:r>
            <a:r>
              <a:t>Entertainment Takeover</a:t>
            </a:r>
          </a:p>
          <a:p>
            <a:pPr marL="0" lvl="1" indent="0" defTabSz="457200">
              <a:lnSpc>
                <a:spcPct val="90000"/>
              </a:lnSpc>
              <a:buClrTx/>
              <a:buSzTx/>
              <a:buNone/>
              <a:defRPr sz="2200" b="1">
                <a:latin typeface="+mn-lt"/>
                <a:ea typeface="+mn-ea"/>
                <a:cs typeface="+mn-cs"/>
                <a:sym typeface="Helvetica Neue"/>
              </a:defRPr>
            </a:pPr>
            <a:r>
              <a:t>Targeted Ultimate Video Package:</a:t>
            </a:r>
          </a:p>
          <a:p>
            <a:pPr marL="457200" lvl="1" indent="-228600" defTabSz="457200">
              <a:lnSpc>
                <a:spcPct val="90000"/>
              </a:lnSpc>
              <a:spcBef>
                <a:spcPts val="1000"/>
              </a:spcBef>
              <a:buClrTx/>
              <a:buSzPct val="100000"/>
              <a:buChar char="‣"/>
              <a:defRPr sz="2200">
                <a:solidFill>
                  <a:srgbClr val="3F4D55"/>
                </a:solidFill>
                <a:latin typeface="+mn-lt"/>
                <a:ea typeface="+mn-ea"/>
                <a:cs typeface="+mn-cs"/>
                <a:sym typeface="Helvetica Neue"/>
              </a:defRPr>
            </a:pPr>
            <a:r>
              <a:t>Marquee</a:t>
            </a:r>
          </a:p>
          <a:p>
            <a:pPr marL="457200" lvl="1" indent="-228600" defTabSz="457200">
              <a:lnSpc>
                <a:spcPct val="90000"/>
              </a:lnSpc>
              <a:spcBef>
                <a:spcPts val="1000"/>
              </a:spcBef>
              <a:buClrTx/>
              <a:buSzPct val="100000"/>
              <a:buChar char="‣"/>
              <a:defRPr sz="2200">
                <a:solidFill>
                  <a:srgbClr val="3F4D55"/>
                </a:solidFill>
                <a:latin typeface="+mn-lt"/>
                <a:ea typeface="+mn-ea"/>
                <a:cs typeface="+mn-cs"/>
                <a:sym typeface="Helvetica Neue"/>
              </a:defRPr>
            </a:pPr>
            <a:r>
              <a:t>Native Homepage Video tile</a:t>
            </a:r>
          </a:p>
          <a:p>
            <a:pPr marL="457200" lvl="1" indent="-228600" defTabSz="457200">
              <a:lnSpc>
                <a:spcPct val="90000"/>
              </a:lnSpc>
              <a:buClrTx/>
              <a:buSzPct val="100000"/>
              <a:buChar char="‣"/>
              <a:defRPr sz="2200">
                <a:solidFill>
                  <a:srgbClr val="3F4D55"/>
                </a:solidFill>
                <a:latin typeface="+mn-lt"/>
                <a:ea typeface="+mn-ea"/>
                <a:cs typeface="+mn-cs"/>
                <a:sym typeface="Helvetica Neue"/>
              </a:defRPr>
            </a:pPr>
            <a:r>
              <a:t>Reel View</a:t>
            </a:r>
          </a:p>
          <a:p>
            <a:pPr marL="0" lvl="1" indent="0" defTabSz="457200">
              <a:lnSpc>
                <a:spcPct val="90000"/>
              </a:lnSpc>
              <a:buClrTx/>
              <a:buSzTx/>
              <a:buNone/>
              <a:defRPr sz="2200" b="1">
                <a:latin typeface="+mn-lt"/>
                <a:ea typeface="+mn-ea"/>
                <a:cs typeface="+mn-cs"/>
                <a:sym typeface="Helvetica Neue"/>
              </a:defRPr>
            </a:pPr>
            <a:r>
              <a:t>AV Custom Ad Creative</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Brand Safety">
    <p:spTree>
      <p:nvGrpSpPr>
        <p:cNvPr id="1" name=""/>
        <p:cNvGrpSpPr/>
        <p:nvPr/>
      </p:nvGrpSpPr>
      <p:grpSpPr>
        <a:xfrm>
          <a:off x="0" y="0"/>
          <a:ext cx="0" cy="0"/>
          <a:chOff x="0" y="0"/>
          <a:chExt cx="0" cy="0"/>
        </a:xfrm>
      </p:grpSpPr>
      <p:sp>
        <p:nvSpPr>
          <p:cNvPr id="554" name="Rectangle"/>
          <p:cNvSpPr/>
          <p:nvPr/>
        </p:nvSpPr>
        <p:spPr>
          <a:xfrm>
            <a:off x="-97632" y="12911890"/>
            <a:ext cx="24579264" cy="829511"/>
          </a:xfrm>
          <a:prstGeom prst="rect">
            <a:avLst/>
          </a:prstGeom>
          <a:solidFill>
            <a:srgbClr val="FFFFFF"/>
          </a:solidFill>
          <a:ln w="12700">
            <a:solidFill>
              <a:srgbClr val="000000"/>
            </a:solidFill>
            <a:miter lim="400000"/>
          </a:ln>
          <a:effectLst>
            <a:outerShdw blurRad="101600" dist="25400" dir="5400000" rotWithShape="0">
              <a:srgbClr val="000000">
                <a:alpha val="43906"/>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55" name="Slide Number"/>
          <p:cNvSpPr txBox="1">
            <a:spLocks noGrp="1"/>
          </p:cNvSpPr>
          <p:nvPr>
            <p:ph type="sldNum" sz="quarter" idx="2"/>
          </p:nvPr>
        </p:nvSpPr>
        <p:spPr>
          <a:xfrm>
            <a:off x="23752352" y="13142500"/>
            <a:ext cx="377648" cy="387070"/>
          </a:xfrm>
          <a:prstGeom prst="rect">
            <a:avLst/>
          </a:prstGeom>
        </p:spPr>
        <p:txBody>
          <a:bodyPr/>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pic>
        <p:nvPicPr>
          <p:cNvPr id="556"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sp>
        <p:nvSpPr>
          <p:cNvPr id="557" name="Line"/>
          <p:cNvSpPr/>
          <p:nvPr/>
        </p:nvSpPr>
        <p:spPr>
          <a:xfrm>
            <a:off x="0" y="12962698"/>
            <a:ext cx="24384001" cy="1"/>
          </a:xfrm>
          <a:prstGeom prst="line">
            <a:avLst/>
          </a:prstGeom>
          <a:ln w="381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558"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559" name="Rectangle"/>
          <p:cNvSpPr/>
          <p:nvPr/>
        </p:nvSpPr>
        <p:spPr>
          <a:xfrm>
            <a:off x="0" y="0"/>
            <a:ext cx="24384000" cy="13747750"/>
          </a:xfrm>
          <a:prstGeom prst="rect">
            <a:avLst/>
          </a:prstGeom>
          <a:solidFill>
            <a:srgbClr val="E0DDDD"/>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60" name="BRAND SAFETY"/>
          <p:cNvSpPr txBox="1"/>
          <p:nvPr/>
        </p:nvSpPr>
        <p:spPr>
          <a:xfrm>
            <a:off x="1682249" y="1484708"/>
            <a:ext cx="7044991" cy="6603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nSpc>
                <a:spcPct val="70000"/>
              </a:lnSpc>
              <a:spcBef>
                <a:spcPts val="400"/>
              </a:spcBef>
              <a:defRPr sz="27500" b="0" spc="0">
                <a:solidFill>
                  <a:srgbClr val="000000"/>
                </a:solidFill>
                <a:latin typeface="+mj-lt"/>
                <a:ea typeface="+mj-ea"/>
                <a:cs typeface="+mj-cs"/>
                <a:sym typeface="Druk"/>
              </a:defRPr>
            </a:lvl1pPr>
          </a:lstStyle>
          <a:p>
            <a:r>
              <a:t>BRAND SAFETY</a:t>
            </a:r>
          </a:p>
        </p:txBody>
      </p:sp>
      <p:sp>
        <p:nvSpPr>
          <p:cNvPr id="561" name="The Daily Beast offers readers coverage of a broad-mix of topics across lifestyle, culture and current affairs.…"/>
          <p:cNvSpPr txBox="1"/>
          <p:nvPr/>
        </p:nvSpPr>
        <p:spPr>
          <a:xfrm>
            <a:off x="17622493" y="2707247"/>
            <a:ext cx="5060443" cy="8378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defTabSz="825500">
              <a:lnSpc>
                <a:spcPct val="110000"/>
              </a:lnSpc>
              <a:spcBef>
                <a:spcPts val="3000"/>
              </a:spcBef>
              <a:defRPr sz="2600" b="0" cap="none" spc="-26">
                <a:solidFill>
                  <a:srgbClr val="000000"/>
                </a:solidFill>
                <a:latin typeface="+mn-lt"/>
                <a:ea typeface="+mn-ea"/>
                <a:cs typeface="+mn-cs"/>
                <a:sym typeface="Helvetica Neue"/>
              </a:defRPr>
            </a:pPr>
            <a:r>
              <a:t>The Daily Beast offers readers coverage of a broad-mix of topics across lifestyle, culture and current affairs.  </a:t>
            </a:r>
          </a:p>
          <a:p>
            <a:pPr defTabSz="825500">
              <a:lnSpc>
                <a:spcPct val="110000"/>
              </a:lnSpc>
              <a:spcBef>
                <a:spcPts val="3000"/>
              </a:spcBef>
              <a:defRPr sz="2600" b="0" cap="none" spc="-26">
                <a:solidFill>
                  <a:srgbClr val="000000"/>
                </a:solidFill>
                <a:latin typeface="+mn-lt"/>
                <a:ea typeface="+mn-ea"/>
                <a:cs typeface="+mn-cs"/>
                <a:sym typeface="Helvetica Neue"/>
              </a:defRPr>
            </a:pPr>
            <a:r>
              <a:t>Readers will be exposed to your ads only in a safe environment, away from any potentially sensitive topics.  </a:t>
            </a:r>
          </a:p>
          <a:p>
            <a:pPr defTabSz="825500">
              <a:lnSpc>
                <a:spcPct val="110000"/>
              </a:lnSpc>
              <a:spcBef>
                <a:spcPts val="3000"/>
              </a:spcBef>
              <a:defRPr sz="2600" b="0" cap="none" spc="-26">
                <a:solidFill>
                  <a:srgbClr val="000000"/>
                </a:solidFill>
                <a:latin typeface="+mn-lt"/>
                <a:ea typeface="+mn-ea"/>
                <a:cs typeface="+mn-cs"/>
                <a:sym typeface="Helvetica Neue"/>
              </a:defRPr>
            </a:pPr>
            <a:r>
              <a:t>We leverage proprietary tools built into our CMS that automatically target ads away from headlines, sensitive specific content, and brand-provided keywords.</a:t>
            </a:r>
          </a:p>
          <a:p>
            <a:pPr defTabSz="825500">
              <a:lnSpc>
                <a:spcPct val="110000"/>
              </a:lnSpc>
              <a:spcBef>
                <a:spcPts val="3000"/>
              </a:spcBef>
              <a:defRPr sz="2600" b="0" cap="none" spc="-26">
                <a:solidFill>
                  <a:srgbClr val="000000"/>
                </a:solidFill>
                <a:latin typeface="+mn-lt"/>
                <a:ea typeface="+mn-ea"/>
                <a:cs typeface="+mn-cs"/>
                <a:sym typeface="Helvetica Neue"/>
              </a:defRPr>
            </a:pPr>
            <a:r>
              <a:t>All placements include brand safety monitoring to ensure content aligns with brand values.</a:t>
            </a:r>
          </a:p>
        </p:txBody>
      </p:sp>
      <p:sp>
        <p:nvSpPr>
          <p:cNvPr id="562" name="Line"/>
          <p:cNvSpPr/>
          <p:nvPr/>
        </p:nvSpPr>
        <p:spPr>
          <a:xfrm flipH="1">
            <a:off x="16565918" y="1735977"/>
            <a:ext cx="1" cy="10147412"/>
          </a:xfrm>
          <a:prstGeom prst="line">
            <a:avLst/>
          </a:prstGeom>
          <a:ln w="127000">
            <a:solidFill>
              <a:srgbClr val="FFFFFF"/>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63" name="Safety on All ROS"/>
          <p:cNvSpPr txBox="1"/>
          <p:nvPr/>
        </p:nvSpPr>
        <p:spPr>
          <a:xfrm>
            <a:off x="12544681" y="4334745"/>
            <a:ext cx="2583841" cy="312344"/>
          </a:xfrm>
          <a:prstGeom prst="rect">
            <a:avLst/>
          </a:prstGeom>
          <a:solidFill>
            <a:srgbClr val="FFFFFF"/>
          </a:solidFill>
          <a:ln w="12700">
            <a:miter lim="400000"/>
          </a:ln>
          <a:effectLst>
            <a:outerShdw blurRad="127000" dist="39619" dir="5397657" rotWithShape="0">
              <a:srgbClr val="000000">
                <a:alpha val="1859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127000" marR="127000" algn="ctr">
              <a:lnSpc>
                <a:spcPct val="100000"/>
              </a:lnSpc>
              <a:defRPr sz="1400" spc="139">
                <a:solidFill>
                  <a:srgbClr val="000000"/>
                </a:solidFill>
                <a:latin typeface="+mn-lt"/>
                <a:ea typeface="+mn-ea"/>
                <a:cs typeface="+mn-cs"/>
                <a:sym typeface="Helvetica Neue"/>
              </a:defRPr>
            </a:lvl1pPr>
          </a:lstStyle>
          <a:p>
            <a:r>
              <a:t>Safety on All ROS</a:t>
            </a:r>
          </a:p>
        </p:txBody>
      </p:sp>
      <p:sp>
        <p:nvSpPr>
          <p:cNvPr id="564" name="SOAR is our brand safety promise"/>
          <p:cNvSpPr txBox="1"/>
          <p:nvPr/>
        </p:nvSpPr>
        <p:spPr>
          <a:xfrm>
            <a:off x="10244209" y="4897181"/>
            <a:ext cx="5804581" cy="6986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pPr>
              <a:lnSpc>
                <a:spcPct val="70000"/>
              </a:lnSpc>
              <a:spcBef>
                <a:spcPts val="400"/>
              </a:spcBef>
              <a:defRPr sz="15000" b="0" spc="0">
                <a:solidFill>
                  <a:srgbClr val="000000"/>
                </a:solidFill>
                <a:latin typeface="+mj-lt"/>
                <a:ea typeface="+mj-ea"/>
                <a:cs typeface="+mj-cs"/>
                <a:sym typeface="Druk"/>
              </a:defRPr>
            </a:pPr>
            <a:r>
              <a:rPr>
                <a:solidFill>
                  <a:srgbClr val="F00606"/>
                </a:solidFill>
              </a:rPr>
              <a:t>SOAR</a:t>
            </a:r>
            <a:r>
              <a:t> is our brand safety promise</a:t>
            </a:r>
          </a:p>
        </p:txBody>
      </p:sp>
      <p:sp>
        <p:nvSpPr>
          <p:cNvPr id="565" name="Line"/>
          <p:cNvSpPr/>
          <p:nvPr/>
        </p:nvSpPr>
        <p:spPr>
          <a:xfrm flipH="1">
            <a:off x="9018270" y="1735977"/>
            <a:ext cx="1" cy="10147412"/>
          </a:xfrm>
          <a:prstGeom prst="line">
            <a:avLst/>
          </a:prstGeom>
          <a:ln w="127000">
            <a:solidFill>
              <a:srgbClr val="FFFFFF"/>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566" name="SOAR_logo-042018.png" descr="SOAR_logo-042018.png"/>
          <p:cNvPicPr>
            <a:picLocks noChangeAspect="1"/>
          </p:cNvPicPr>
          <p:nvPr/>
        </p:nvPicPr>
        <p:blipFill>
          <a:blip r:embed="rId4">
            <a:extLst/>
          </a:blip>
          <a:stretch>
            <a:fillRect/>
          </a:stretch>
        </p:blipFill>
        <p:spPr>
          <a:xfrm>
            <a:off x="3695535" y="7353665"/>
            <a:ext cx="4330973" cy="3964205"/>
          </a:xfrm>
          <a:prstGeom prst="rect">
            <a:avLst/>
          </a:prstGeom>
          <a:ln w="12700">
            <a:miter lim="400000"/>
          </a:ln>
        </p:spPr>
      </p:pic>
      <p:sp>
        <p:nvSpPr>
          <p:cNvPr id="567" name="Line"/>
          <p:cNvSpPr/>
          <p:nvPr/>
        </p:nvSpPr>
        <p:spPr>
          <a:xfrm flipH="1">
            <a:off x="11903221" y="4484198"/>
            <a:ext cx="661552" cy="412984"/>
          </a:xfrm>
          <a:prstGeom prst="line">
            <a:avLst/>
          </a:prstGeom>
          <a:ln w="25400">
            <a:solidFill>
              <a:srgbClr val="000000"/>
            </a:solidFill>
            <a:miter lim="400000"/>
            <a:headEnd type="oval"/>
            <a:tailEnd type="arrow"/>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68" name="Look for the seal!"/>
          <p:cNvSpPr/>
          <p:nvPr/>
        </p:nvSpPr>
        <p:spPr>
          <a:xfrm>
            <a:off x="1505801" y="10247054"/>
            <a:ext cx="1624964" cy="755750"/>
          </a:xfrm>
          <a:prstGeom prst="rect">
            <a:avLst/>
          </a:prstGeom>
          <a:solidFill>
            <a:srgbClr val="FFFFFF"/>
          </a:solidFill>
          <a:ln w="12700">
            <a:miter lim="400000"/>
          </a:ln>
          <a:effectLst>
            <a:outerShdw blurRad="127000" dist="39619" dir="5397657" rotWithShape="0">
              <a:srgbClr val="000000">
                <a:alpha val="1859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127000" marR="127000" algn="ctr">
              <a:lnSpc>
                <a:spcPct val="100000"/>
              </a:lnSpc>
              <a:defRPr sz="1400" spc="139">
                <a:solidFill>
                  <a:srgbClr val="000000"/>
                </a:solidFill>
                <a:latin typeface="+mn-lt"/>
                <a:ea typeface="+mn-ea"/>
                <a:cs typeface="+mn-cs"/>
                <a:sym typeface="Helvetica Neue"/>
              </a:defRPr>
            </a:lvl1pPr>
          </a:lstStyle>
          <a:p>
            <a:r>
              <a:t>Look for the seal!</a:t>
            </a:r>
          </a:p>
        </p:txBody>
      </p:sp>
      <p:sp>
        <p:nvSpPr>
          <p:cNvPr id="569" name="Line"/>
          <p:cNvSpPr/>
          <p:nvPr/>
        </p:nvSpPr>
        <p:spPr>
          <a:xfrm flipV="1">
            <a:off x="2298669" y="9897541"/>
            <a:ext cx="950410" cy="373497"/>
          </a:xfrm>
          <a:prstGeom prst="line">
            <a:avLst/>
          </a:prstGeom>
          <a:ln w="25400">
            <a:solidFill>
              <a:srgbClr val="000000"/>
            </a:solidFill>
            <a:miter lim="400000"/>
            <a:headEnd type="oval"/>
            <a:tailEnd type="arrow"/>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Case Study">
    <p:spTree>
      <p:nvGrpSpPr>
        <p:cNvPr id="1" name=""/>
        <p:cNvGrpSpPr/>
        <p:nvPr/>
      </p:nvGrpSpPr>
      <p:grpSpPr>
        <a:xfrm>
          <a:off x="0" y="0"/>
          <a:ext cx="0" cy="0"/>
          <a:chOff x="0" y="0"/>
          <a:chExt cx="0" cy="0"/>
        </a:xfrm>
      </p:grpSpPr>
      <p:sp>
        <p:nvSpPr>
          <p:cNvPr id="576"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577"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578" name="TDB_logo_Black_RGB.ai" descr="TDB_logo_Black_RGB.ai"/>
          <p:cNvPicPr>
            <a:picLocks noChangeAspect="1"/>
          </p:cNvPicPr>
          <p:nvPr/>
        </p:nvPicPr>
        <p:blipFill>
          <a:blip r:embed="rId3">
            <a:extLst/>
          </a:blip>
          <a:stretch>
            <a:fillRect/>
          </a:stretch>
        </p:blipFill>
        <p:spPr>
          <a:xfrm>
            <a:off x="241957" y="13129800"/>
            <a:ext cx="1749045" cy="398565"/>
          </a:xfrm>
          <a:prstGeom prst="rect">
            <a:avLst/>
          </a:prstGeom>
          <a:ln w="12700">
            <a:miter lim="400000"/>
          </a:ln>
        </p:spPr>
      </p:pic>
      <p:sp>
        <p:nvSpPr>
          <p:cNvPr id="579"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80" name="Title Text"/>
          <p:cNvSpPr txBox="1">
            <a:spLocks noGrp="1"/>
          </p:cNvSpPr>
          <p:nvPr>
            <p:ph type="title"/>
          </p:nvPr>
        </p:nvSpPr>
        <p:spPr>
          <a:xfrm>
            <a:off x="1267420" y="1699862"/>
            <a:ext cx="6801545" cy="1565911"/>
          </a:xfrm>
          <a:prstGeom prst="rect">
            <a:avLst/>
          </a:prstGeom>
        </p:spPr>
        <p:txBody>
          <a:bodyPr anchor="t">
            <a:noAutofit/>
          </a:bodyPr>
          <a:lstStyle>
            <a:lvl1pPr algn="l">
              <a:lnSpc>
                <a:spcPct val="80000"/>
              </a:lnSpc>
              <a:defRPr sz="10000" i="1" cap="none"/>
            </a:lvl1pPr>
          </a:lstStyle>
          <a:p>
            <a:r>
              <a:t>Title Text</a:t>
            </a:r>
          </a:p>
        </p:txBody>
      </p:sp>
      <p:sp>
        <p:nvSpPr>
          <p:cNvPr id="581" name="Insert Program Name Here"/>
          <p:cNvSpPr txBox="1">
            <a:spLocks noGrp="1"/>
          </p:cNvSpPr>
          <p:nvPr>
            <p:ph type="body" sz="quarter" idx="13"/>
          </p:nvPr>
        </p:nvSpPr>
        <p:spPr>
          <a:xfrm>
            <a:off x="1267420" y="1266527"/>
            <a:ext cx="7132539" cy="406401"/>
          </a:xfrm>
          <a:prstGeom prst="rect">
            <a:avLst/>
          </a:prstGeom>
        </p:spPr>
        <p:txBody>
          <a:bodyPr anchor="t">
            <a:spAutoFit/>
          </a:bodyPr>
          <a:lstStyle>
            <a:lvl1pPr marL="0" indent="0" defTabSz="457200">
              <a:spcBef>
                <a:spcPts val="600"/>
              </a:spcBef>
              <a:buClrTx/>
              <a:buSzTx/>
              <a:buNone/>
              <a:defRPr sz="2000" b="1" cap="all" spc="119">
                <a:solidFill>
                  <a:srgbClr val="F00606"/>
                </a:solidFill>
                <a:latin typeface="Helvetica"/>
                <a:ea typeface="Helvetica"/>
                <a:cs typeface="Helvetica"/>
                <a:sym typeface="Helvetica"/>
              </a:defRPr>
            </a:lvl1pPr>
          </a:lstStyle>
          <a:p>
            <a:r>
              <a:t>Insert Program Name Here</a:t>
            </a:r>
          </a:p>
        </p:txBody>
      </p:sp>
      <p:sp>
        <p:nvSpPr>
          <p:cNvPr id="582" name="Slide Number"/>
          <p:cNvSpPr txBox="1">
            <a:spLocks noGrp="1"/>
          </p:cNvSpPr>
          <p:nvPr>
            <p:ph type="sldNum" sz="quarter" idx="2"/>
          </p:nvPr>
        </p:nvSpPr>
        <p:spPr>
          <a:xfrm>
            <a:off x="23087508" y="13142500"/>
            <a:ext cx="1042492"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583" name="Body Level One…"/>
          <p:cNvSpPr txBox="1">
            <a:spLocks noGrp="1"/>
          </p:cNvSpPr>
          <p:nvPr>
            <p:ph type="body" sz="quarter" idx="1"/>
          </p:nvPr>
        </p:nvSpPr>
        <p:spPr>
          <a:xfrm>
            <a:off x="1267420" y="3385046"/>
            <a:ext cx="6801545" cy="8984258"/>
          </a:xfrm>
          <a:prstGeom prst="rect">
            <a:avLst/>
          </a:prstGeom>
        </p:spPr>
        <p:txBody>
          <a:bodyPr anchor="t"/>
          <a:lstStyle>
            <a:lvl1pPr marL="0" indent="0" defTabSz="457200">
              <a:spcBef>
                <a:spcPts val="1800"/>
              </a:spcBef>
              <a:buClrTx/>
              <a:buSzTx/>
              <a:buNone/>
              <a:defRPr sz="2600"/>
            </a:lvl1pPr>
            <a:lvl2pPr marL="0" indent="228600" defTabSz="457200">
              <a:spcBef>
                <a:spcPts val="1800"/>
              </a:spcBef>
              <a:buClrTx/>
              <a:buSzTx/>
              <a:buNone/>
              <a:defRPr sz="2600"/>
            </a:lvl2pPr>
            <a:lvl3pPr marL="0" indent="457200" defTabSz="457200">
              <a:spcBef>
                <a:spcPts val="1800"/>
              </a:spcBef>
              <a:buClrTx/>
              <a:buSzTx/>
              <a:buNone/>
              <a:defRPr sz="2600"/>
            </a:lvl3pPr>
            <a:lvl4pPr marL="0" indent="685800" defTabSz="457200">
              <a:spcBef>
                <a:spcPts val="1800"/>
              </a:spcBef>
              <a:buClrTx/>
              <a:buSzTx/>
              <a:buNone/>
              <a:defRPr sz="2600"/>
            </a:lvl4pPr>
            <a:lvl5pPr marL="0" indent="914400" defTabSz="45720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584" name="Rectangle"/>
          <p:cNvSpPr/>
          <p:nvPr/>
        </p:nvSpPr>
        <p:spPr>
          <a:xfrm>
            <a:off x="9326959" y="1272877"/>
            <a:ext cx="13754200" cy="10568574"/>
          </a:xfrm>
          <a:prstGeom prst="rect">
            <a:avLst/>
          </a:prstGeom>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85" name="46K"/>
          <p:cNvSpPr txBox="1">
            <a:spLocks noGrp="1"/>
          </p:cNvSpPr>
          <p:nvPr>
            <p:ph type="body" sz="quarter" idx="14"/>
          </p:nvPr>
        </p:nvSpPr>
        <p:spPr>
          <a:xfrm>
            <a:off x="10550551" y="1026921"/>
            <a:ext cx="5966461" cy="6627496"/>
          </a:xfrm>
          <a:prstGeom prst="rect">
            <a:avLst/>
          </a:prstGeom>
        </p:spPr>
        <p:txBody>
          <a:bodyPr wrap="none">
            <a:spAutoFit/>
          </a:bodyPr>
          <a:lstStyle>
            <a:lvl1pPr marL="0" indent="0" algn="ctr" defTabSz="457200">
              <a:lnSpc>
                <a:spcPct val="70000"/>
              </a:lnSpc>
              <a:spcBef>
                <a:spcPts val="400"/>
              </a:spcBef>
              <a:buClrTx/>
              <a:buSzTx/>
              <a:buNone/>
              <a:defRPr sz="45000" cap="all">
                <a:latin typeface="+mj-lt"/>
                <a:ea typeface="+mj-ea"/>
                <a:cs typeface="+mj-cs"/>
                <a:sym typeface="Druk"/>
              </a:defRPr>
            </a:lvl1pPr>
          </a:lstStyle>
          <a:p>
            <a:r>
              <a:t>46K</a:t>
            </a:r>
          </a:p>
        </p:txBody>
      </p:sp>
      <p:sp>
        <p:nvSpPr>
          <p:cNvPr id="586" name="190%"/>
          <p:cNvSpPr txBox="1">
            <a:spLocks noGrp="1"/>
          </p:cNvSpPr>
          <p:nvPr>
            <p:ph type="body" sz="quarter" idx="15"/>
          </p:nvPr>
        </p:nvSpPr>
        <p:spPr>
          <a:xfrm>
            <a:off x="14317055" y="8346325"/>
            <a:ext cx="2716531" cy="2272666"/>
          </a:xfrm>
          <a:prstGeom prst="rect">
            <a:avLst/>
          </a:prstGeom>
        </p:spPr>
        <p:txBody>
          <a:bodyPr wrap="none">
            <a:spAutoFit/>
          </a:bodyPr>
          <a:lstStyle>
            <a:lvl1pPr marL="0" indent="0" algn="ctr" defTabSz="457200">
              <a:lnSpc>
                <a:spcPct val="90000"/>
              </a:lnSpc>
              <a:spcBef>
                <a:spcPts val="2500"/>
              </a:spcBef>
              <a:buClrTx/>
              <a:buSzTx/>
              <a:buNone/>
              <a:defRPr sz="15000" cap="all">
                <a:latin typeface="+mj-lt"/>
                <a:ea typeface="+mj-ea"/>
                <a:cs typeface="+mj-cs"/>
                <a:sym typeface="Druk"/>
              </a:defRPr>
            </a:lvl1pPr>
          </a:lstStyle>
          <a:p>
            <a:r>
              <a:t>190%</a:t>
            </a:r>
          </a:p>
        </p:txBody>
      </p:sp>
      <p:sp>
        <p:nvSpPr>
          <p:cNvPr id="587" name="Amphitheater Universal engagement rate, compared to MOAT average"/>
          <p:cNvSpPr txBox="1">
            <a:spLocks noGrp="1"/>
          </p:cNvSpPr>
          <p:nvPr>
            <p:ph type="body" sz="quarter" idx="16"/>
          </p:nvPr>
        </p:nvSpPr>
        <p:spPr>
          <a:xfrm>
            <a:off x="18286538" y="4273134"/>
            <a:ext cx="4343797" cy="1122477"/>
          </a:xfrm>
          <a:prstGeom prst="rect">
            <a:avLst/>
          </a:prstGeom>
        </p:spPr>
        <p:txBody>
          <a:bodyPr anchor="t">
            <a:spAutoFit/>
          </a:bodyPr>
          <a:lstStyle>
            <a:lvl1pPr marL="0" indent="0" algn="ctr">
              <a:lnSpc>
                <a:spcPct val="100000"/>
              </a:lnSpc>
              <a:spcBef>
                <a:spcPts val="1000"/>
              </a:spcBef>
              <a:buClrTx/>
              <a:buSzTx/>
              <a:buNone/>
              <a:defRPr sz="2200">
                <a:latin typeface="+mn-lt"/>
                <a:ea typeface="+mn-ea"/>
                <a:cs typeface="+mn-cs"/>
                <a:sym typeface="Helvetica Neue"/>
              </a:defRPr>
            </a:lvl1pPr>
          </a:lstStyle>
          <a:p>
            <a:r>
              <a:t>Amphitheater Universal engagement rate, compared to MOAT average</a:t>
            </a:r>
          </a:p>
        </p:txBody>
      </p:sp>
      <p:sp>
        <p:nvSpPr>
          <p:cNvPr id="588" name="Newsletter CTR, above Daily Beast average"/>
          <p:cNvSpPr txBox="1">
            <a:spLocks noGrp="1"/>
          </p:cNvSpPr>
          <p:nvPr>
            <p:ph type="body" sz="quarter" idx="17"/>
          </p:nvPr>
        </p:nvSpPr>
        <p:spPr>
          <a:xfrm>
            <a:off x="13858915" y="10375982"/>
            <a:ext cx="3632810" cy="779577"/>
          </a:xfrm>
          <a:prstGeom prst="rect">
            <a:avLst/>
          </a:prstGeom>
        </p:spPr>
        <p:txBody>
          <a:bodyPr anchor="t">
            <a:spAutoFit/>
          </a:bodyPr>
          <a:lstStyle>
            <a:lvl1pPr marL="0" indent="0" algn="ctr">
              <a:lnSpc>
                <a:spcPct val="100000"/>
              </a:lnSpc>
              <a:spcBef>
                <a:spcPts val="1000"/>
              </a:spcBef>
              <a:buClrTx/>
              <a:buSzTx/>
              <a:buNone/>
              <a:defRPr sz="2200">
                <a:latin typeface="+mn-lt"/>
                <a:ea typeface="+mn-ea"/>
                <a:cs typeface="+mn-cs"/>
                <a:sym typeface="Helvetica Neue"/>
              </a:defRPr>
            </a:lvl1pPr>
          </a:lstStyle>
          <a:p>
            <a:r>
              <a:t>Newsletter CTR, above Daily Beast average</a:t>
            </a:r>
          </a:p>
        </p:txBody>
      </p:sp>
      <p:sp>
        <p:nvSpPr>
          <p:cNvPr id="589" name="Social engagement rate, above Daily Beast average"/>
          <p:cNvSpPr txBox="1">
            <a:spLocks noGrp="1"/>
          </p:cNvSpPr>
          <p:nvPr>
            <p:ph type="body" sz="quarter" idx="18"/>
          </p:nvPr>
        </p:nvSpPr>
        <p:spPr>
          <a:xfrm>
            <a:off x="9563137" y="10375982"/>
            <a:ext cx="3632811" cy="779577"/>
          </a:xfrm>
          <a:prstGeom prst="rect">
            <a:avLst/>
          </a:prstGeom>
        </p:spPr>
        <p:txBody>
          <a:bodyPr anchor="t">
            <a:spAutoFit/>
          </a:bodyPr>
          <a:lstStyle>
            <a:lvl1pPr marL="0" indent="0" algn="ctr">
              <a:lnSpc>
                <a:spcPct val="100000"/>
              </a:lnSpc>
              <a:spcBef>
                <a:spcPts val="1000"/>
              </a:spcBef>
              <a:buClrTx/>
              <a:buSzTx/>
              <a:buNone/>
              <a:defRPr sz="2200">
                <a:latin typeface="+mn-lt"/>
                <a:ea typeface="+mn-ea"/>
                <a:cs typeface="+mn-cs"/>
                <a:sym typeface="Helvetica Neue"/>
              </a:defRPr>
            </a:lvl1pPr>
          </a:lstStyle>
          <a:p>
            <a:r>
              <a:t>Social engagement rate, above Daily Beast average</a:t>
            </a:r>
          </a:p>
        </p:txBody>
      </p:sp>
      <p:sp>
        <p:nvSpPr>
          <p:cNvPr id="590" name="Image"/>
          <p:cNvSpPr>
            <a:spLocks noGrp="1"/>
          </p:cNvSpPr>
          <p:nvPr>
            <p:ph type="pic" sz="quarter" idx="19"/>
          </p:nvPr>
        </p:nvSpPr>
        <p:spPr>
          <a:xfrm>
            <a:off x="17509875" y="6055246"/>
            <a:ext cx="5897213" cy="4437975"/>
          </a:xfrm>
          <a:prstGeom prst="rect">
            <a:avLst/>
          </a:prstGeom>
          <a:effectLst>
            <a:outerShdw blurRad="127000" dist="39619" dir="5397657" rotWithShape="0">
              <a:srgbClr val="000000">
                <a:alpha val="18593"/>
              </a:srgbClr>
            </a:outerShdw>
          </a:effectLst>
        </p:spPr>
        <p:txBody>
          <a:bodyPr lIns="91439" tIns="45719" rIns="91439" bIns="45719" anchor="t">
            <a:noAutofit/>
          </a:bodyPr>
          <a:lstStyle/>
          <a:p>
            <a:endParaRPr/>
          </a:p>
        </p:txBody>
      </p:sp>
      <p:sp>
        <p:nvSpPr>
          <p:cNvPr id="591" name="Line"/>
          <p:cNvSpPr/>
          <p:nvPr/>
        </p:nvSpPr>
        <p:spPr>
          <a:xfrm flipH="1" flipV="1">
            <a:off x="17840010" y="5603590"/>
            <a:ext cx="5236854" cy="1"/>
          </a:xfrm>
          <a:prstGeom prst="line">
            <a:avLst/>
          </a:prstGeom>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92" name="Line"/>
          <p:cNvSpPr/>
          <p:nvPr/>
        </p:nvSpPr>
        <p:spPr>
          <a:xfrm flipV="1">
            <a:off x="17823208" y="1299482"/>
            <a:ext cx="1" cy="10515364"/>
          </a:xfrm>
          <a:prstGeom prst="line">
            <a:avLst/>
          </a:prstGeom>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93" name="Line"/>
          <p:cNvSpPr/>
          <p:nvPr/>
        </p:nvSpPr>
        <p:spPr>
          <a:xfrm flipV="1">
            <a:off x="13527431" y="7755591"/>
            <a:ext cx="1" cy="4092211"/>
          </a:xfrm>
          <a:prstGeom prst="line">
            <a:avLst/>
          </a:prstGeom>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94" name="Line"/>
          <p:cNvSpPr/>
          <p:nvPr/>
        </p:nvSpPr>
        <p:spPr>
          <a:xfrm flipH="1" flipV="1">
            <a:off x="9318361" y="7749240"/>
            <a:ext cx="8521650" cy="1"/>
          </a:xfrm>
          <a:prstGeom prst="line">
            <a:avLst/>
          </a:prstGeom>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95" name="13x+"/>
          <p:cNvSpPr txBox="1">
            <a:spLocks noGrp="1"/>
          </p:cNvSpPr>
          <p:nvPr>
            <p:ph type="body" sz="quarter" idx="20"/>
          </p:nvPr>
        </p:nvSpPr>
        <p:spPr>
          <a:xfrm>
            <a:off x="18553515" y="1627317"/>
            <a:ext cx="3809842" cy="2992121"/>
          </a:xfrm>
          <a:prstGeom prst="rect">
            <a:avLst/>
          </a:prstGeom>
        </p:spPr>
        <p:txBody>
          <a:bodyPr>
            <a:spAutoFit/>
          </a:bodyPr>
          <a:lstStyle>
            <a:lvl1pPr marL="0" indent="0" algn="ctr" defTabSz="457200">
              <a:lnSpc>
                <a:spcPct val="90000"/>
              </a:lnSpc>
              <a:spcBef>
                <a:spcPts val="2500"/>
              </a:spcBef>
              <a:buClrTx/>
              <a:buSzTx/>
              <a:buNone/>
              <a:defRPr sz="20000" cap="all">
                <a:latin typeface="+mj-lt"/>
                <a:ea typeface="+mj-ea"/>
                <a:cs typeface="+mj-cs"/>
                <a:sym typeface="Druk"/>
              </a:defRPr>
            </a:lvl1pPr>
          </a:lstStyle>
          <a:p>
            <a:r>
              <a:t>13x+</a:t>
            </a:r>
          </a:p>
        </p:txBody>
      </p:sp>
      <p:sp>
        <p:nvSpPr>
          <p:cNvPr id="596" name="12X"/>
          <p:cNvSpPr txBox="1">
            <a:spLocks noGrp="1"/>
          </p:cNvSpPr>
          <p:nvPr>
            <p:ph type="body" sz="quarter" idx="21"/>
          </p:nvPr>
        </p:nvSpPr>
        <p:spPr>
          <a:xfrm>
            <a:off x="10468952" y="8346325"/>
            <a:ext cx="1821181" cy="2272666"/>
          </a:xfrm>
          <a:prstGeom prst="rect">
            <a:avLst/>
          </a:prstGeom>
        </p:spPr>
        <p:txBody>
          <a:bodyPr wrap="none">
            <a:spAutoFit/>
          </a:bodyPr>
          <a:lstStyle>
            <a:lvl1pPr marL="0" indent="0" algn="ctr" defTabSz="457200">
              <a:lnSpc>
                <a:spcPct val="90000"/>
              </a:lnSpc>
              <a:spcBef>
                <a:spcPts val="2500"/>
              </a:spcBef>
              <a:buClrTx/>
              <a:buSzTx/>
              <a:buNone/>
              <a:defRPr sz="15000" cap="all">
                <a:latin typeface="+mj-lt"/>
                <a:ea typeface="+mj-ea"/>
                <a:cs typeface="+mj-cs"/>
                <a:sym typeface="Druk"/>
              </a:defRPr>
            </a:lvl1pPr>
          </a:lstStyle>
          <a:p>
            <a:r>
              <a:t>12X</a:t>
            </a:r>
          </a:p>
        </p:txBody>
      </p:sp>
      <p:sp>
        <p:nvSpPr>
          <p:cNvPr id="597" name="Total hours spent With Orbitz messaging and creative"/>
          <p:cNvSpPr txBox="1">
            <a:spLocks noGrp="1"/>
          </p:cNvSpPr>
          <p:nvPr>
            <p:ph type="body" sz="quarter" idx="22"/>
          </p:nvPr>
        </p:nvSpPr>
        <p:spPr>
          <a:xfrm>
            <a:off x="11494299" y="6572718"/>
            <a:ext cx="4078966" cy="779578"/>
          </a:xfrm>
          <a:prstGeom prst="rect">
            <a:avLst/>
          </a:prstGeom>
        </p:spPr>
        <p:txBody>
          <a:bodyPr anchor="t">
            <a:spAutoFit/>
          </a:bodyPr>
          <a:lstStyle>
            <a:lvl1pPr marL="0" indent="0" algn="ctr">
              <a:lnSpc>
                <a:spcPct val="100000"/>
              </a:lnSpc>
              <a:spcBef>
                <a:spcPts val="1000"/>
              </a:spcBef>
              <a:buClrTx/>
              <a:buSzTx/>
              <a:buNone/>
              <a:defRPr sz="2200">
                <a:latin typeface="+mn-lt"/>
                <a:ea typeface="+mn-ea"/>
                <a:cs typeface="+mn-cs"/>
                <a:sym typeface="Helvetica Neue"/>
              </a:defRPr>
            </a:lvl1pPr>
          </a:lstStyle>
          <a:p>
            <a:r>
              <a:t>Total hours spent With Orbitz messaging and creative</a:t>
            </a:r>
          </a:p>
        </p:txBody>
      </p:sp>
      <p:sp>
        <p:nvSpPr>
          <p:cNvPr id="598" name="One branded cheat performed 6.3x over benchmark CTR"/>
          <p:cNvSpPr txBox="1">
            <a:spLocks noGrp="1"/>
          </p:cNvSpPr>
          <p:nvPr>
            <p:ph type="body" sz="quarter" idx="23"/>
          </p:nvPr>
        </p:nvSpPr>
        <p:spPr>
          <a:xfrm>
            <a:off x="18286538" y="10689332"/>
            <a:ext cx="4343797" cy="779577"/>
          </a:xfrm>
          <a:prstGeom prst="rect">
            <a:avLst/>
          </a:prstGeom>
        </p:spPr>
        <p:txBody>
          <a:bodyPr anchor="t">
            <a:spAutoFit/>
          </a:bodyPr>
          <a:lstStyle>
            <a:lvl1pPr marL="0" indent="0" algn="ctr">
              <a:lnSpc>
                <a:spcPct val="100000"/>
              </a:lnSpc>
              <a:spcBef>
                <a:spcPts val="1000"/>
              </a:spcBef>
              <a:buClrTx/>
              <a:buSzTx/>
              <a:buNone/>
              <a:defRPr sz="2200">
                <a:latin typeface="+mn-lt"/>
                <a:ea typeface="+mn-ea"/>
                <a:cs typeface="+mn-cs"/>
                <a:sym typeface="Helvetica Neue"/>
              </a:defRPr>
            </a:lvl1pPr>
          </a:lstStyle>
          <a:p>
            <a:r>
              <a:t>One branded cheat performed 6.3x over benchmark CTR</a:t>
            </a:r>
          </a:p>
        </p:txBody>
      </p:sp>
      <p:sp>
        <p:nvSpPr>
          <p:cNvPr id="599" name="Circle"/>
          <p:cNvSpPr/>
          <p:nvPr/>
        </p:nvSpPr>
        <p:spPr>
          <a:xfrm rot="20700000">
            <a:off x="8387906" y="1584183"/>
            <a:ext cx="1871757" cy="1871757"/>
          </a:xfrm>
          <a:prstGeom prst="ellipse">
            <a:avLst/>
          </a:prstGeom>
          <a:solidFill>
            <a:srgbClr val="FFFFFF"/>
          </a:solidFill>
          <a:ln w="12700">
            <a:solidFill>
              <a:srgbClr val="000000"/>
            </a:solidFill>
            <a:miter lim="400000"/>
          </a:ln>
          <a:effectLst>
            <a:outerShdw dist="64611" dir="6515640" rotWithShape="0">
              <a:srgbClr val="000000">
                <a:alpha val="16027"/>
              </a:srgbClr>
            </a:outerShdw>
          </a:effectLst>
        </p:spPr>
        <p:txBody>
          <a:bodyPr lIns="50800" tIns="50800" rIns="50800" bIns="50800" anchor="ctr"/>
          <a:lstStyle/>
          <a:p>
            <a:pPr algn="ctr">
              <a:lnSpc>
                <a:spcPct val="70000"/>
              </a:lnSpc>
              <a:spcBef>
                <a:spcPts val="400"/>
              </a:spcBef>
              <a:defRPr sz="3200" b="0" spc="0">
                <a:solidFill>
                  <a:srgbClr val="FFFFFF"/>
                </a:solidFill>
                <a:latin typeface="+mj-lt"/>
                <a:ea typeface="+mj-ea"/>
                <a:cs typeface="+mj-cs"/>
                <a:sym typeface="Druk"/>
              </a:defRPr>
            </a:pPr>
            <a:endParaRPr/>
          </a:p>
        </p:txBody>
      </p:sp>
      <p:sp>
        <p:nvSpPr>
          <p:cNvPr id="600" name="Case Study"/>
          <p:cNvSpPr/>
          <p:nvPr/>
        </p:nvSpPr>
        <p:spPr>
          <a:xfrm rot="20700000">
            <a:off x="8381556" y="1627473"/>
            <a:ext cx="1871757" cy="1871757"/>
          </a:xfrm>
          <a:prstGeom prst="ellipse">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lnSpc>
                <a:spcPct val="70000"/>
              </a:lnSpc>
              <a:spcBef>
                <a:spcPts val="1600"/>
              </a:spcBef>
              <a:defRPr sz="3900" b="0" i="1" cap="none" spc="-116">
                <a:solidFill>
                  <a:srgbClr val="000000"/>
                </a:solidFill>
                <a:latin typeface="Druk Text"/>
                <a:ea typeface="Druk Text"/>
                <a:cs typeface="Druk Text"/>
                <a:sym typeface="Druk Text"/>
              </a:defRPr>
            </a:pPr>
            <a:r>
              <a:t>Case</a:t>
            </a:r>
            <a:br/>
            <a:r>
              <a:t>Study</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Partnership">
    <p:spTree>
      <p:nvGrpSpPr>
        <p:cNvPr id="1" name=""/>
        <p:cNvGrpSpPr/>
        <p:nvPr/>
      </p:nvGrpSpPr>
      <p:grpSpPr>
        <a:xfrm>
          <a:off x="0" y="0"/>
          <a:ext cx="0" cy="0"/>
          <a:chOff x="0" y="0"/>
          <a:chExt cx="0" cy="0"/>
        </a:xfrm>
      </p:grpSpPr>
      <p:sp>
        <p:nvSpPr>
          <p:cNvPr id="45" name="Rectangle"/>
          <p:cNvSpPr/>
          <p:nvPr/>
        </p:nvSpPr>
        <p:spPr>
          <a:xfrm>
            <a:off x="-97632" y="12911890"/>
            <a:ext cx="24579264" cy="829511"/>
          </a:xfrm>
          <a:prstGeom prst="rect">
            <a:avLst/>
          </a:prstGeom>
          <a:solidFill>
            <a:srgbClr val="FFFFFF"/>
          </a:solidFill>
          <a:ln w="12700">
            <a:solidFill>
              <a:srgbClr val="000000"/>
            </a:solidFill>
            <a:miter lim="400000"/>
          </a:ln>
          <a:effectLst>
            <a:outerShdw blurRad="101600" dist="25400" dir="5400000" rotWithShape="0">
              <a:srgbClr val="000000">
                <a:alpha val="43906"/>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46" name="Slide Number"/>
          <p:cNvSpPr txBox="1">
            <a:spLocks noGrp="1"/>
          </p:cNvSpPr>
          <p:nvPr>
            <p:ph type="sldNum" sz="quarter" idx="2"/>
          </p:nvPr>
        </p:nvSpPr>
        <p:spPr>
          <a:xfrm>
            <a:off x="23752352" y="13142500"/>
            <a:ext cx="377648" cy="387070"/>
          </a:xfrm>
          <a:prstGeom prst="rect">
            <a:avLst/>
          </a:prstGeom>
        </p:spPr>
        <p:txBody>
          <a:bodyPr/>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pic>
        <p:nvPicPr>
          <p:cNvPr id="47"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sp>
        <p:nvSpPr>
          <p:cNvPr id="48" name="Line"/>
          <p:cNvSpPr/>
          <p:nvPr/>
        </p:nvSpPr>
        <p:spPr>
          <a:xfrm>
            <a:off x="0" y="12962698"/>
            <a:ext cx="24384001" cy="1"/>
          </a:xfrm>
          <a:prstGeom prst="line">
            <a:avLst/>
          </a:prstGeom>
          <a:ln w="381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49"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50" name="Rectangle"/>
          <p:cNvSpPr/>
          <p:nvPr/>
        </p:nvSpPr>
        <p:spPr>
          <a:xfrm>
            <a:off x="0" y="0"/>
            <a:ext cx="24384000" cy="13747750"/>
          </a:xfrm>
          <a:prstGeom prst="rect">
            <a:avLst/>
          </a:prstGeom>
          <a:solidFill>
            <a:srgbClr val="E0DDDD"/>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1" name="National Canned Food Month"/>
          <p:cNvSpPr txBox="1">
            <a:spLocks noGrp="1"/>
          </p:cNvSpPr>
          <p:nvPr>
            <p:ph type="body" sz="quarter" idx="13"/>
          </p:nvPr>
        </p:nvSpPr>
        <p:spPr>
          <a:xfrm>
            <a:off x="6358778" y="8359329"/>
            <a:ext cx="7353897" cy="3301147"/>
          </a:xfrm>
          <a:prstGeom prst="rect">
            <a:avLst/>
          </a:prstGeom>
        </p:spPr>
        <p:txBody>
          <a:bodyPr anchor="b">
            <a:noAutofit/>
          </a:bodyPr>
          <a:lstStyle>
            <a:lvl1pPr marL="0" indent="0" defTabSz="457200">
              <a:lnSpc>
                <a:spcPct val="70000"/>
              </a:lnSpc>
              <a:spcBef>
                <a:spcPts val="400"/>
              </a:spcBef>
              <a:buClrTx/>
              <a:buSzTx/>
              <a:buNone/>
              <a:defRPr sz="12500" cap="all">
                <a:latin typeface="+mj-lt"/>
                <a:ea typeface="+mj-ea"/>
                <a:cs typeface="+mj-cs"/>
                <a:sym typeface="Druk"/>
              </a:defRPr>
            </a:lvl1pPr>
          </a:lstStyle>
          <a:p>
            <a:r>
              <a:t>National Canned Food Month</a:t>
            </a:r>
          </a:p>
        </p:txBody>
      </p:sp>
      <p:sp>
        <p:nvSpPr>
          <p:cNvPr id="52" name="Partnership"/>
          <p:cNvSpPr txBox="1"/>
          <p:nvPr/>
        </p:nvSpPr>
        <p:spPr>
          <a:xfrm>
            <a:off x="1267420" y="2156176"/>
            <a:ext cx="13307868" cy="4456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70000"/>
              </a:lnSpc>
              <a:spcBef>
                <a:spcPts val="400"/>
              </a:spcBef>
              <a:defRPr sz="30000" b="0" spc="0">
                <a:solidFill>
                  <a:srgbClr val="000000"/>
                </a:solidFill>
                <a:latin typeface="+mj-lt"/>
                <a:ea typeface="+mj-ea"/>
                <a:cs typeface="+mj-cs"/>
                <a:sym typeface="Druk"/>
              </a:defRPr>
            </a:lvl1pPr>
          </a:lstStyle>
          <a:p>
            <a:r>
              <a:t>Partnership</a:t>
            </a:r>
          </a:p>
        </p:txBody>
      </p:sp>
      <p:sp>
        <p:nvSpPr>
          <p:cNvPr id="53" name="Line"/>
          <p:cNvSpPr/>
          <p:nvPr/>
        </p:nvSpPr>
        <p:spPr>
          <a:xfrm flipH="1" flipV="1">
            <a:off x="1267420" y="6676105"/>
            <a:ext cx="13307868" cy="1"/>
          </a:xfrm>
          <a:prstGeom prst="line">
            <a:avLst/>
          </a:prstGeom>
          <a:ln w="127000">
            <a:solidFill>
              <a:srgbClr val="FFFFFF"/>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4" name="Line"/>
          <p:cNvSpPr/>
          <p:nvPr/>
        </p:nvSpPr>
        <p:spPr>
          <a:xfrm flipH="1">
            <a:off x="15658763" y="1896106"/>
            <a:ext cx="1" cy="10147412"/>
          </a:xfrm>
          <a:prstGeom prst="line">
            <a:avLst/>
          </a:prstGeom>
          <a:ln w="127000">
            <a:solidFill>
              <a:srgbClr val="FFFFFF"/>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5" name="Let’s work together!"/>
          <p:cNvSpPr txBox="1"/>
          <p:nvPr/>
        </p:nvSpPr>
        <p:spPr>
          <a:xfrm>
            <a:off x="3868851" y="1916185"/>
            <a:ext cx="3046413" cy="312344"/>
          </a:xfrm>
          <a:prstGeom prst="rect">
            <a:avLst/>
          </a:prstGeom>
          <a:solidFill>
            <a:srgbClr val="FFFFFF"/>
          </a:solidFill>
          <a:ln w="12700">
            <a:miter lim="400000"/>
          </a:ln>
          <a:effectLst>
            <a:outerShdw blurRad="127000" dist="39619" dir="5397657" rotWithShape="0">
              <a:srgbClr val="000000">
                <a:alpha val="1859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127000" marR="127000" algn="ctr">
              <a:lnSpc>
                <a:spcPct val="100000"/>
              </a:lnSpc>
              <a:defRPr sz="1400" spc="139">
                <a:solidFill>
                  <a:srgbClr val="000000"/>
                </a:solidFill>
                <a:latin typeface="+mn-lt"/>
                <a:ea typeface="+mn-ea"/>
                <a:cs typeface="+mn-cs"/>
                <a:sym typeface="Helvetica Neue"/>
              </a:defRPr>
            </a:lvl1pPr>
          </a:lstStyle>
          <a:p>
            <a:r>
              <a:t>Let’s work together!</a:t>
            </a:r>
          </a:p>
        </p:txBody>
      </p:sp>
      <p:sp>
        <p:nvSpPr>
          <p:cNvPr id="56" name="Line"/>
          <p:cNvSpPr/>
          <p:nvPr/>
        </p:nvSpPr>
        <p:spPr>
          <a:xfrm flipH="1">
            <a:off x="3201079" y="2072083"/>
            <a:ext cx="661552" cy="412984"/>
          </a:xfrm>
          <a:prstGeom prst="line">
            <a:avLst/>
          </a:prstGeom>
          <a:ln w="25400">
            <a:solidFill>
              <a:srgbClr val="000000"/>
            </a:solidFill>
            <a:miter lim="400000"/>
            <a:headEnd type="oval"/>
            <a:tailEnd type="arrow"/>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57" name="Introducing"/>
          <p:cNvSpPr txBox="1">
            <a:spLocks noGrp="1"/>
          </p:cNvSpPr>
          <p:nvPr>
            <p:ph type="body" sz="quarter" idx="14"/>
          </p:nvPr>
        </p:nvSpPr>
        <p:spPr>
          <a:xfrm>
            <a:off x="6823119" y="7870659"/>
            <a:ext cx="1893839" cy="312344"/>
          </a:xfrm>
          <a:prstGeom prst="rect">
            <a:avLst/>
          </a:prstGeom>
          <a:solidFill>
            <a:srgbClr val="FFFFFF"/>
          </a:solidFill>
          <a:effectLst>
            <a:outerShdw blurRad="127000" dist="39619" dir="5397657" rotWithShape="0">
              <a:srgbClr val="000000">
                <a:alpha val="18593"/>
              </a:srgbClr>
            </a:outerShdw>
          </a:effectLst>
        </p:spPr>
        <p:txBody>
          <a:bodyPr>
            <a:spAutoFit/>
          </a:bodyPr>
          <a:lstStyle>
            <a:lvl1pPr marL="127000" marR="127000" indent="0" algn="ctr" defTabSz="457200">
              <a:lnSpc>
                <a:spcPct val="100000"/>
              </a:lnSpc>
              <a:spcBef>
                <a:spcPts val="600"/>
              </a:spcBef>
              <a:buClrTx/>
              <a:buSzTx/>
              <a:buNone/>
              <a:defRPr sz="1400" b="1" cap="all" spc="139">
                <a:latin typeface="+mn-lt"/>
                <a:ea typeface="+mn-ea"/>
                <a:cs typeface="+mn-cs"/>
                <a:sym typeface="Helvetica Neue"/>
              </a:defRPr>
            </a:lvl1pPr>
          </a:lstStyle>
          <a:p>
            <a:r>
              <a:t> Introducing </a:t>
            </a:r>
          </a:p>
        </p:txBody>
      </p:sp>
      <p:sp>
        <p:nvSpPr>
          <p:cNvPr id="58" name="Line"/>
          <p:cNvSpPr>
            <a:spLocks noGrp="1"/>
          </p:cNvSpPr>
          <p:nvPr>
            <p:ph type="body" sz="quarter" idx="15"/>
          </p:nvPr>
        </p:nvSpPr>
        <p:spPr>
          <a:xfrm>
            <a:off x="8700068" y="8028252"/>
            <a:ext cx="584056" cy="331078"/>
          </a:xfrm>
          <a:prstGeom prst="line">
            <a:avLst/>
          </a:prstGeom>
          <a:ln w="25400">
            <a:solidFill>
              <a:srgbClr val="000000"/>
            </a:solidFill>
            <a:headEnd type="oval"/>
            <a:tailEnd type="arrow"/>
          </a:ln>
        </p:spPr>
        <p:txBody>
          <a:bodyPr>
            <a:noAutofit/>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59" name="The Daily Beast prides itself on expert, original journalism that magnifies and illuminates our modern world. We are the perfect partner to create a fact-based storytelling experience with the Can Manufacturers Institute that speaks directly to millennial moms looking for information and inspiration.…"/>
          <p:cNvSpPr>
            <a:spLocks noGrp="1"/>
          </p:cNvSpPr>
          <p:nvPr>
            <p:ph type="body" sz="quarter" idx="16"/>
          </p:nvPr>
        </p:nvSpPr>
        <p:spPr>
          <a:xfrm>
            <a:off x="16539734" y="1896106"/>
            <a:ext cx="6547774" cy="10147411"/>
          </a:xfrm>
          <a:prstGeom prst="rect">
            <a:avLst/>
          </a:prstGeom>
        </p:spPr>
        <p:txBody>
          <a:bodyPr>
            <a:noAutofit/>
          </a:bodyPr>
          <a:lstStyle/>
          <a:p>
            <a:pPr marL="0" indent="0">
              <a:lnSpc>
                <a:spcPct val="110000"/>
              </a:lnSpc>
              <a:spcBef>
                <a:spcPts val="3000"/>
              </a:spcBef>
              <a:buClrTx/>
              <a:buSzTx/>
              <a:buNone/>
              <a:defRPr sz="2600" spc="26">
                <a:latin typeface="+mn-lt"/>
                <a:ea typeface="+mn-ea"/>
                <a:cs typeface="+mn-cs"/>
                <a:sym typeface="Helvetica Neue"/>
              </a:defRPr>
            </a:pPr>
            <a:r>
              <a:t>The Daily Beast prides itself on expert, original journalism that magnifies and illuminates our modern world. We are the perfect partner to create a fact-based storytelling experience with the Can Manufacturers Institute that speaks directly to millennial moms looking for information and inspiration.</a:t>
            </a:r>
          </a:p>
          <a:p>
            <a:pPr marL="0" indent="0">
              <a:lnSpc>
                <a:spcPct val="110000"/>
              </a:lnSpc>
              <a:spcBef>
                <a:spcPts val="3000"/>
              </a:spcBef>
              <a:buClrTx/>
              <a:buSzTx/>
              <a:buNone/>
              <a:defRPr sz="2600" spc="26">
                <a:latin typeface="+mn-lt"/>
                <a:ea typeface="+mn-ea"/>
                <a:cs typeface="+mn-cs"/>
                <a:sym typeface="Helvetica Neue"/>
              </a:defRPr>
            </a:pPr>
            <a:r>
              <a:t>We will help redefine the way consumers think about canned food by promoting unexpected and lesser known information about canned foods with a Beasty angle that educates, informs, and creates an emotional connection with moms and alleviates their guilt associated with cooking with cans. Each program element will communicate and align with CMI’s key messages and promote their new “Cans Get You Cooking.”</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hank you">
    <p:spTree>
      <p:nvGrpSpPr>
        <p:cNvPr id="1" name=""/>
        <p:cNvGrpSpPr/>
        <p:nvPr/>
      </p:nvGrpSpPr>
      <p:grpSpPr>
        <a:xfrm>
          <a:off x="0" y="0"/>
          <a:ext cx="0" cy="0"/>
          <a:chOff x="0" y="0"/>
          <a:chExt cx="0" cy="0"/>
        </a:xfrm>
      </p:grpSpPr>
      <p:sp>
        <p:nvSpPr>
          <p:cNvPr id="607" name="Rep Name"/>
          <p:cNvSpPr txBox="1">
            <a:spLocks noGrp="1"/>
          </p:cNvSpPr>
          <p:nvPr>
            <p:ph type="body" sz="quarter" idx="13"/>
          </p:nvPr>
        </p:nvSpPr>
        <p:spPr>
          <a:xfrm>
            <a:off x="1255291" y="12475864"/>
            <a:ext cx="6462118" cy="528937"/>
          </a:xfrm>
          <a:prstGeom prst="rect">
            <a:avLst/>
          </a:prstGeom>
        </p:spPr>
        <p:txBody>
          <a:bodyPr anchor="t">
            <a:noAutofit/>
          </a:bodyPr>
          <a:lstStyle>
            <a:lvl1pPr marL="0" indent="0">
              <a:spcBef>
                <a:spcPts val="0"/>
              </a:spcBef>
              <a:buClrTx/>
              <a:buSzTx/>
              <a:buNone/>
              <a:defRPr sz="2200" b="1" cap="all" spc="176">
                <a:solidFill>
                  <a:srgbClr val="FFFFFF"/>
                </a:solidFill>
                <a:latin typeface="+mn-lt"/>
                <a:ea typeface="+mn-ea"/>
                <a:cs typeface="+mn-cs"/>
                <a:sym typeface="Helvetica Neue"/>
              </a:defRPr>
            </a:lvl1pPr>
          </a:lstStyle>
          <a:p>
            <a:r>
              <a:t>Rep Name</a:t>
            </a:r>
          </a:p>
        </p:txBody>
      </p:sp>
      <p:sp>
        <p:nvSpPr>
          <p:cNvPr id="608" name="02.01.18"/>
          <p:cNvSpPr txBox="1">
            <a:spLocks noGrp="1"/>
          </p:cNvSpPr>
          <p:nvPr>
            <p:ph type="body" sz="quarter" idx="14"/>
          </p:nvPr>
        </p:nvSpPr>
        <p:spPr>
          <a:xfrm>
            <a:off x="17084754" y="12475864"/>
            <a:ext cx="6462118" cy="528937"/>
          </a:xfrm>
          <a:prstGeom prst="rect">
            <a:avLst/>
          </a:prstGeom>
        </p:spPr>
        <p:txBody>
          <a:bodyPr anchor="t">
            <a:noAutofit/>
          </a:bodyPr>
          <a:lstStyle>
            <a:lvl1pPr marL="0" indent="0" algn="r">
              <a:spcBef>
                <a:spcPts val="0"/>
              </a:spcBef>
              <a:buClrTx/>
              <a:buSzTx/>
              <a:buNone/>
              <a:defRPr sz="2200" b="1" cap="all" spc="176">
                <a:solidFill>
                  <a:srgbClr val="FFFFFF"/>
                </a:solidFill>
                <a:latin typeface="+mn-lt"/>
                <a:ea typeface="+mn-ea"/>
                <a:cs typeface="+mn-cs"/>
                <a:sym typeface="Helvetica Neue"/>
              </a:defRPr>
            </a:lvl1pPr>
          </a:lstStyle>
          <a:p>
            <a:r>
              <a:t>02.01.18</a:t>
            </a:r>
          </a:p>
        </p:txBody>
      </p:sp>
      <p:sp>
        <p:nvSpPr>
          <p:cNvPr id="609" name="TDB_logo_white_RGB.png"/>
          <p:cNvSpPr>
            <a:spLocks noGrp="1"/>
          </p:cNvSpPr>
          <p:nvPr>
            <p:ph type="pic" sz="quarter" idx="15"/>
          </p:nvPr>
        </p:nvSpPr>
        <p:spPr>
          <a:xfrm>
            <a:off x="10204394" y="1814597"/>
            <a:ext cx="3975053" cy="940763"/>
          </a:xfrm>
          <a:prstGeom prst="rect">
            <a:avLst/>
          </a:prstGeom>
        </p:spPr>
        <p:txBody>
          <a:bodyPr lIns="91439" tIns="45719" rIns="91439" bIns="45719" anchor="t">
            <a:noAutofit/>
          </a:bodyPr>
          <a:lstStyle/>
          <a:p>
            <a:endParaRPr/>
          </a:p>
        </p:txBody>
      </p:sp>
      <p:sp>
        <p:nvSpPr>
          <p:cNvPr id="6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Appendix">
    <p:spTree>
      <p:nvGrpSpPr>
        <p:cNvPr id="1" name=""/>
        <p:cNvGrpSpPr/>
        <p:nvPr/>
      </p:nvGrpSpPr>
      <p:grpSpPr>
        <a:xfrm>
          <a:off x="0" y="0"/>
          <a:ext cx="0" cy="0"/>
          <a:chOff x="0" y="0"/>
          <a:chExt cx="0" cy="0"/>
        </a:xfrm>
      </p:grpSpPr>
      <p:sp>
        <p:nvSpPr>
          <p:cNvPr id="617" name="Rectangle"/>
          <p:cNvSpPr/>
          <p:nvPr/>
        </p:nvSpPr>
        <p:spPr>
          <a:xfrm>
            <a:off x="0" y="0"/>
            <a:ext cx="24384000" cy="13747750"/>
          </a:xfrm>
          <a:prstGeom prst="rect">
            <a:avLst/>
          </a:prstGeom>
          <a:solidFill>
            <a:srgbClr val="E0DDDD"/>
          </a:solidFill>
          <a:ln w="12700">
            <a:miter lim="400000"/>
          </a:ln>
        </p:spPr>
        <p:txBody>
          <a:bodyPr lIns="50800" tIns="50800" rIns="50800" bIns="50800" anchor="ctr"/>
          <a:lstStyle/>
          <a:p>
            <a:pP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618" name="APPENDIX"/>
          <p:cNvSpPr txBox="1">
            <a:spLocks noGrp="1"/>
          </p:cNvSpPr>
          <p:nvPr>
            <p:ph type="body" idx="13"/>
          </p:nvPr>
        </p:nvSpPr>
        <p:spPr>
          <a:xfrm>
            <a:off x="1267420" y="2863254"/>
            <a:ext cx="21820089" cy="7989492"/>
          </a:xfrm>
          <a:prstGeom prst="rect">
            <a:avLst/>
          </a:prstGeom>
        </p:spPr>
        <p:txBody>
          <a:bodyPr>
            <a:noAutofit/>
          </a:bodyPr>
          <a:lstStyle>
            <a:lvl1pPr marL="0" indent="0" algn="ctr" defTabSz="457200">
              <a:lnSpc>
                <a:spcPct val="70000"/>
              </a:lnSpc>
              <a:spcBef>
                <a:spcPts val="400"/>
              </a:spcBef>
              <a:buClrTx/>
              <a:buSzTx/>
              <a:buNone/>
              <a:defRPr sz="40000" cap="all">
                <a:latin typeface="+mj-lt"/>
                <a:ea typeface="+mj-ea"/>
                <a:cs typeface="+mj-cs"/>
                <a:sym typeface="Druk"/>
              </a:defRPr>
            </a:lvl1pPr>
          </a:lstStyle>
          <a:p>
            <a:r>
              <a:t>APPENDIX</a:t>
            </a:r>
          </a:p>
        </p:txBody>
      </p:sp>
      <p:sp>
        <p:nvSpPr>
          <p:cNvPr id="619" name="Slide Number"/>
          <p:cNvSpPr txBox="1">
            <a:spLocks noGrp="1"/>
          </p:cNvSpPr>
          <p:nvPr>
            <p:ph type="sldNum" sz="quarter" idx="2"/>
          </p:nvPr>
        </p:nvSpPr>
        <p:spPr>
          <a:xfrm>
            <a:off x="23752352" y="13142500"/>
            <a:ext cx="377648" cy="387070"/>
          </a:xfrm>
          <a:prstGeom prst="rect">
            <a:avLst/>
          </a:prstGeom>
        </p:spPr>
        <p:txBody>
          <a:bodyPr/>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Quote 1">
    <p:spTree>
      <p:nvGrpSpPr>
        <p:cNvPr id="1" name=""/>
        <p:cNvGrpSpPr/>
        <p:nvPr/>
      </p:nvGrpSpPr>
      <p:grpSpPr>
        <a:xfrm>
          <a:off x="0" y="0"/>
          <a:ext cx="0" cy="0"/>
          <a:chOff x="0" y="0"/>
          <a:chExt cx="0" cy="0"/>
        </a:xfrm>
      </p:grpSpPr>
      <p:sp>
        <p:nvSpPr>
          <p:cNvPr id="626"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627"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628" name="TDB_logo_Black_RGB.ai" descr="TDB_logo_Black_RGB.ai"/>
          <p:cNvPicPr>
            <a:picLocks noChangeAspect="1"/>
          </p:cNvPicPr>
          <p:nvPr/>
        </p:nvPicPr>
        <p:blipFill>
          <a:blip r:embed="rId3">
            <a:extLst/>
          </a:blip>
          <a:stretch>
            <a:fillRect/>
          </a:stretch>
        </p:blipFill>
        <p:spPr>
          <a:xfrm>
            <a:off x="241957" y="13129800"/>
            <a:ext cx="1749045" cy="398565"/>
          </a:xfrm>
          <a:prstGeom prst="rect">
            <a:avLst/>
          </a:prstGeom>
          <a:ln w="12700">
            <a:miter lim="400000"/>
          </a:ln>
        </p:spPr>
      </p:pic>
      <p:sp>
        <p:nvSpPr>
          <p:cNvPr id="629" name="Title Text"/>
          <p:cNvSpPr txBox="1">
            <a:spLocks noGrp="1"/>
          </p:cNvSpPr>
          <p:nvPr>
            <p:ph type="title"/>
          </p:nvPr>
        </p:nvSpPr>
        <p:spPr>
          <a:xfrm>
            <a:off x="1267420" y="863600"/>
            <a:ext cx="21820089" cy="10002203"/>
          </a:xfrm>
          <a:prstGeom prst="rect">
            <a:avLst/>
          </a:prstGeom>
        </p:spPr>
        <p:txBody>
          <a:bodyPr anchor="t"/>
          <a:lstStyle>
            <a:lvl1pPr algn="l">
              <a:lnSpc>
                <a:spcPct val="80000"/>
              </a:lnSpc>
              <a:spcBef>
                <a:spcPts val="2500"/>
              </a:spcBef>
              <a:defRPr sz="18500"/>
            </a:lvl1pPr>
          </a:lstStyle>
          <a:p>
            <a:r>
              <a:t>Title Text</a:t>
            </a:r>
          </a:p>
        </p:txBody>
      </p:sp>
      <p:sp>
        <p:nvSpPr>
          <p:cNvPr id="630" name="Slide Number"/>
          <p:cNvSpPr txBox="1">
            <a:spLocks noGrp="1"/>
          </p:cNvSpPr>
          <p:nvPr>
            <p:ph type="sldNum" sz="quarter" idx="2"/>
          </p:nvPr>
        </p:nvSpPr>
        <p:spPr>
          <a:xfrm>
            <a:off x="23752352" y="13142500"/>
            <a:ext cx="377648" cy="387070"/>
          </a:xfrm>
          <a:prstGeom prst="rect">
            <a:avLst/>
          </a:prstGeom>
        </p:spPr>
        <p:txBody>
          <a:bodyPr/>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631" name="Someone Famous, Bigplace.inc"/>
          <p:cNvSpPr>
            <a:spLocks noGrp="1"/>
          </p:cNvSpPr>
          <p:nvPr>
            <p:ph type="body" sz="quarter" idx="13"/>
          </p:nvPr>
        </p:nvSpPr>
        <p:spPr>
          <a:xfrm>
            <a:off x="1267420" y="11679501"/>
            <a:ext cx="14454089" cy="689803"/>
          </a:xfrm>
          <a:prstGeom prst="rect">
            <a:avLst/>
          </a:prstGeom>
        </p:spPr>
        <p:txBody>
          <a:bodyPr anchor="t">
            <a:noAutofit/>
          </a:bodyPr>
          <a:lstStyle/>
          <a:p>
            <a:pPr marL="0" indent="0">
              <a:buClrTx/>
              <a:buSzTx/>
              <a:buNone/>
            </a:pPr>
            <a:r>
              <a:rPr>
                <a:latin typeface="Tiempos Headline Medium"/>
                <a:ea typeface="Tiempos Headline Medium"/>
                <a:cs typeface="Tiempos Headline Medium"/>
                <a:sym typeface="Tiempos Headline Medium"/>
              </a:rPr>
              <a:t>Someone Famous,</a:t>
            </a:r>
            <a:r>
              <a:t> Bigplace.inc</a:t>
            </a:r>
          </a:p>
        </p:txBody>
      </p:sp>
      <p:sp>
        <p:nvSpPr>
          <p:cNvPr id="632"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Quote 2">
    <p:spTree>
      <p:nvGrpSpPr>
        <p:cNvPr id="1" name=""/>
        <p:cNvGrpSpPr/>
        <p:nvPr/>
      </p:nvGrpSpPr>
      <p:grpSpPr>
        <a:xfrm>
          <a:off x="0" y="0"/>
          <a:ext cx="0" cy="0"/>
          <a:chOff x="0" y="0"/>
          <a:chExt cx="0" cy="0"/>
        </a:xfrm>
      </p:grpSpPr>
      <p:sp>
        <p:nvSpPr>
          <p:cNvPr id="639"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640"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sp>
        <p:nvSpPr>
          <p:cNvPr id="641"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642" name="TDB_logo_Black_RGB.ai" descr="TDB_logo_Black_RGB.ai"/>
          <p:cNvPicPr>
            <a:picLocks noChangeAspect="1"/>
          </p:cNvPicPr>
          <p:nvPr/>
        </p:nvPicPr>
        <p:blipFill>
          <a:blip r:embed="rId3">
            <a:extLst/>
          </a:blip>
          <a:stretch>
            <a:fillRect/>
          </a:stretch>
        </p:blipFill>
        <p:spPr>
          <a:xfrm>
            <a:off x="241957" y="13129800"/>
            <a:ext cx="1749045" cy="398565"/>
          </a:xfrm>
          <a:prstGeom prst="rect">
            <a:avLst/>
          </a:prstGeom>
          <a:ln w="12700">
            <a:miter lim="400000"/>
          </a:ln>
        </p:spPr>
      </p:pic>
      <p:sp>
        <p:nvSpPr>
          <p:cNvPr id="643" name="Title Text"/>
          <p:cNvSpPr txBox="1">
            <a:spLocks noGrp="1"/>
          </p:cNvSpPr>
          <p:nvPr>
            <p:ph type="title"/>
          </p:nvPr>
        </p:nvSpPr>
        <p:spPr>
          <a:xfrm>
            <a:off x="12094368" y="1704690"/>
            <a:ext cx="5039361" cy="1565911"/>
          </a:xfrm>
          <a:prstGeom prst="rect">
            <a:avLst/>
          </a:prstGeom>
        </p:spPr>
        <p:txBody>
          <a:bodyPr anchor="t">
            <a:noAutofit/>
          </a:bodyPr>
          <a:lstStyle>
            <a:lvl1pPr algn="l">
              <a:lnSpc>
                <a:spcPct val="80000"/>
              </a:lnSpc>
              <a:defRPr sz="10000" i="1" cap="none"/>
            </a:lvl1pPr>
          </a:lstStyle>
          <a:p>
            <a:r>
              <a:t>Title Text</a:t>
            </a:r>
          </a:p>
        </p:txBody>
      </p:sp>
      <p:sp>
        <p:nvSpPr>
          <p:cNvPr id="644" name="Rectangle"/>
          <p:cNvSpPr/>
          <p:nvPr/>
        </p:nvSpPr>
        <p:spPr>
          <a:xfrm>
            <a:off x="0" y="-1"/>
            <a:ext cx="10296062" cy="13747751"/>
          </a:xfrm>
          <a:prstGeom prst="rect">
            <a:avLst/>
          </a:prstGeom>
          <a:solidFill>
            <a:srgbClr val="F00606"/>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645" name="Body Level One…"/>
          <p:cNvSpPr txBox="1">
            <a:spLocks noGrp="1"/>
          </p:cNvSpPr>
          <p:nvPr>
            <p:ph type="body" sz="half" idx="1"/>
          </p:nvPr>
        </p:nvSpPr>
        <p:spPr>
          <a:xfrm>
            <a:off x="12094368" y="3385046"/>
            <a:ext cx="10993141" cy="8984258"/>
          </a:xfrm>
          <a:prstGeom prst="rect">
            <a:avLst/>
          </a:prstGeom>
        </p:spPr>
        <p:txBody>
          <a:bodyPr anchor="t"/>
          <a:lstStyle>
            <a:lvl1pPr marL="0" indent="0" defTabSz="457200">
              <a:spcBef>
                <a:spcPts val="1800"/>
              </a:spcBef>
              <a:buClrTx/>
              <a:buSzTx/>
              <a:buNone/>
              <a:defRPr sz="2600"/>
            </a:lvl1pPr>
            <a:lvl2pPr marL="0" indent="228600" defTabSz="457200">
              <a:spcBef>
                <a:spcPts val="1800"/>
              </a:spcBef>
              <a:buClrTx/>
              <a:buSzTx/>
              <a:buNone/>
              <a:defRPr sz="2600"/>
            </a:lvl2pPr>
            <a:lvl3pPr marL="0" indent="457200" defTabSz="457200">
              <a:spcBef>
                <a:spcPts val="1800"/>
              </a:spcBef>
              <a:buClrTx/>
              <a:buSzTx/>
              <a:buNone/>
              <a:defRPr sz="2600"/>
            </a:lvl3pPr>
            <a:lvl4pPr marL="0" indent="685800" defTabSz="457200">
              <a:spcBef>
                <a:spcPts val="1800"/>
              </a:spcBef>
              <a:buClrTx/>
              <a:buSzTx/>
              <a:buNone/>
              <a:defRPr sz="2600"/>
            </a:lvl4pPr>
            <a:lvl5pPr marL="0" indent="914400" defTabSz="45720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646" name="Insert Program Name Here"/>
          <p:cNvSpPr txBox="1">
            <a:spLocks noGrp="1"/>
          </p:cNvSpPr>
          <p:nvPr>
            <p:ph type="body" sz="quarter" idx="13"/>
          </p:nvPr>
        </p:nvSpPr>
        <p:spPr>
          <a:xfrm>
            <a:off x="12094368" y="1266527"/>
            <a:ext cx="7132540" cy="406401"/>
          </a:xfrm>
          <a:prstGeom prst="rect">
            <a:avLst/>
          </a:prstGeom>
        </p:spPr>
        <p:txBody>
          <a:bodyPr anchor="t">
            <a:spAutoFit/>
          </a:bodyPr>
          <a:lstStyle>
            <a:lvl1pPr marL="0" indent="0" defTabSz="457200">
              <a:spcBef>
                <a:spcPts val="600"/>
              </a:spcBef>
              <a:buClrTx/>
              <a:buSzTx/>
              <a:buNone/>
              <a:defRPr sz="2000" b="1" cap="all" spc="119">
                <a:solidFill>
                  <a:srgbClr val="F00606"/>
                </a:solidFill>
                <a:latin typeface="Helvetica"/>
                <a:ea typeface="Helvetica"/>
                <a:cs typeface="Helvetica"/>
                <a:sym typeface="Helvetica"/>
              </a:defRPr>
            </a:lvl1pPr>
          </a:lstStyle>
          <a:p>
            <a:r>
              <a:t>Insert Program Name Here</a:t>
            </a:r>
          </a:p>
        </p:txBody>
      </p:sp>
      <p:sp>
        <p:nvSpPr>
          <p:cNvPr id="647" name="Slide Number"/>
          <p:cNvSpPr txBox="1">
            <a:spLocks noGrp="1"/>
          </p:cNvSpPr>
          <p:nvPr>
            <p:ph type="sldNum" sz="quarter" idx="2"/>
          </p:nvPr>
        </p:nvSpPr>
        <p:spPr>
          <a:xfrm>
            <a:off x="22989381" y="13142500"/>
            <a:ext cx="1140620"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648" name="“Have another quote? Use it here!"/>
          <p:cNvSpPr txBox="1">
            <a:spLocks noGrp="1"/>
          </p:cNvSpPr>
          <p:nvPr>
            <p:ph type="body" sz="half" idx="14"/>
          </p:nvPr>
        </p:nvSpPr>
        <p:spPr>
          <a:xfrm>
            <a:off x="1267420" y="1266527"/>
            <a:ext cx="7132539" cy="11102777"/>
          </a:xfrm>
          <a:prstGeom prst="rect">
            <a:avLst/>
          </a:prstGeom>
        </p:spPr>
        <p:txBody>
          <a:bodyPr/>
          <a:lstStyle>
            <a:lvl1pPr marL="0" indent="0" defTabSz="425195">
              <a:lnSpc>
                <a:spcPct val="80000"/>
              </a:lnSpc>
              <a:spcBef>
                <a:spcPts val="2300"/>
              </a:spcBef>
              <a:buClrTx/>
              <a:buSzTx/>
              <a:buNone/>
              <a:defRPr sz="18600" cap="all">
                <a:solidFill>
                  <a:srgbClr val="FFFFFF"/>
                </a:solidFill>
                <a:latin typeface="+mj-lt"/>
                <a:ea typeface="+mj-ea"/>
                <a:cs typeface="+mj-cs"/>
                <a:sym typeface="Druk"/>
              </a:defRPr>
            </a:lvl1pPr>
          </a:lstStyle>
          <a:p>
            <a:r>
              <a:t>“Have another quote? Use it here!</a:t>
            </a: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hree">
    <p:spTree>
      <p:nvGrpSpPr>
        <p:cNvPr id="1" name=""/>
        <p:cNvGrpSpPr/>
        <p:nvPr/>
      </p:nvGrpSpPr>
      <p:grpSpPr>
        <a:xfrm>
          <a:off x="0" y="0"/>
          <a:ext cx="0" cy="0"/>
          <a:chOff x="0" y="0"/>
          <a:chExt cx="0" cy="0"/>
        </a:xfrm>
      </p:grpSpPr>
      <p:sp>
        <p:nvSpPr>
          <p:cNvPr id="655" name="Image"/>
          <p:cNvSpPr>
            <a:spLocks noGrp="1"/>
          </p:cNvSpPr>
          <p:nvPr>
            <p:ph type="pic" sz="quarter" idx="13"/>
          </p:nvPr>
        </p:nvSpPr>
        <p:spPr>
          <a:xfrm>
            <a:off x="9295051" y="4347354"/>
            <a:ext cx="9757952" cy="4878977"/>
          </a:xfrm>
          <a:prstGeom prst="rect">
            <a:avLst/>
          </a:prstGeom>
        </p:spPr>
        <p:txBody>
          <a:bodyPr lIns="91439" tIns="45719" rIns="91439" bIns="45719" anchor="t">
            <a:noAutofit/>
          </a:bodyPr>
          <a:lstStyle/>
          <a:p>
            <a:endParaRPr/>
          </a:p>
        </p:txBody>
      </p:sp>
      <p:sp>
        <p:nvSpPr>
          <p:cNvPr id="656" name="Image"/>
          <p:cNvSpPr>
            <a:spLocks noGrp="1"/>
          </p:cNvSpPr>
          <p:nvPr>
            <p:ph type="pic" sz="quarter" idx="14"/>
          </p:nvPr>
        </p:nvSpPr>
        <p:spPr>
          <a:xfrm>
            <a:off x="9472386" y="-1427892"/>
            <a:ext cx="8073629" cy="8078674"/>
          </a:xfrm>
          <a:prstGeom prst="rect">
            <a:avLst/>
          </a:prstGeom>
        </p:spPr>
        <p:txBody>
          <a:bodyPr lIns="91439" tIns="45719" rIns="91439" bIns="45719" anchor="t">
            <a:noAutofit/>
          </a:bodyPr>
          <a:lstStyle/>
          <a:p>
            <a:endParaRPr/>
          </a:p>
        </p:txBody>
      </p:sp>
      <p:sp>
        <p:nvSpPr>
          <p:cNvPr id="657" name="Image"/>
          <p:cNvSpPr>
            <a:spLocks noGrp="1"/>
          </p:cNvSpPr>
          <p:nvPr>
            <p:ph type="pic" sz="quarter" idx="15"/>
          </p:nvPr>
        </p:nvSpPr>
        <p:spPr>
          <a:xfrm>
            <a:off x="10037502" y="8721822"/>
            <a:ext cx="6943398" cy="4339624"/>
          </a:xfrm>
          <a:prstGeom prst="rect">
            <a:avLst/>
          </a:prstGeom>
        </p:spPr>
        <p:txBody>
          <a:bodyPr lIns="91439" tIns="45719" rIns="91439" bIns="45719" anchor="t">
            <a:noAutofit/>
          </a:bodyPr>
          <a:lstStyle/>
          <a:p>
            <a:endParaRPr/>
          </a:p>
        </p:txBody>
      </p:sp>
      <p:sp>
        <p:nvSpPr>
          <p:cNvPr id="658" name="Rectangle"/>
          <p:cNvSpPr/>
          <p:nvPr/>
        </p:nvSpPr>
        <p:spPr>
          <a:xfrm>
            <a:off x="10245929" y="8717671"/>
            <a:ext cx="14233077" cy="4532239"/>
          </a:xfrm>
          <a:prstGeom prst="rect">
            <a:avLst/>
          </a:prstGeom>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659" name="Rectangle"/>
          <p:cNvSpPr/>
          <p:nvPr/>
        </p:nvSpPr>
        <p:spPr>
          <a:xfrm>
            <a:off x="-97632" y="12911890"/>
            <a:ext cx="24579264" cy="829511"/>
          </a:xfrm>
          <a:prstGeom prst="rect">
            <a:avLst/>
          </a:prstGeom>
          <a:solidFill>
            <a:srgbClr val="FFFFFF"/>
          </a:solidFill>
          <a:ln w="12700">
            <a:solidFill>
              <a:srgbClr val="000000"/>
            </a:solidFill>
            <a:miter lim="400000"/>
          </a:ln>
          <a:effectLst>
            <a:outerShdw blurRad="101600" dist="25400" dir="5400000" rotWithShape="0">
              <a:srgbClr val="000000">
                <a:alpha val="43906"/>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660"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661" name="TDB_logo_Black_RGB.ai" descr="TDB_logo_Black_RGB.ai"/>
          <p:cNvPicPr>
            <a:picLocks noChangeAspect="1"/>
          </p:cNvPicPr>
          <p:nvPr/>
        </p:nvPicPr>
        <p:blipFill>
          <a:blip r:embed="rId3">
            <a:extLst/>
          </a:blip>
          <a:stretch>
            <a:fillRect/>
          </a:stretch>
        </p:blipFill>
        <p:spPr>
          <a:xfrm>
            <a:off x="241957" y="13129800"/>
            <a:ext cx="1749045" cy="398565"/>
          </a:xfrm>
          <a:prstGeom prst="rect">
            <a:avLst/>
          </a:prstGeom>
          <a:ln w="12700">
            <a:miter lim="400000"/>
          </a:ln>
        </p:spPr>
      </p:pic>
      <p:sp>
        <p:nvSpPr>
          <p:cNvPr id="662" name="Slide Number"/>
          <p:cNvSpPr txBox="1">
            <a:spLocks noGrp="1"/>
          </p:cNvSpPr>
          <p:nvPr>
            <p:ph type="sldNum" sz="quarter" idx="2"/>
          </p:nvPr>
        </p:nvSpPr>
        <p:spPr>
          <a:xfrm>
            <a:off x="23752352" y="13155200"/>
            <a:ext cx="377648" cy="387070"/>
          </a:xfrm>
          <a:prstGeom prst="rect">
            <a:avLst/>
          </a:prstGeom>
        </p:spPr>
        <p:txBody>
          <a:bodyPr/>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663" name="Rectangle"/>
          <p:cNvSpPr/>
          <p:nvPr/>
        </p:nvSpPr>
        <p:spPr>
          <a:xfrm>
            <a:off x="10245929" y="-124621"/>
            <a:ext cx="14323873" cy="4463817"/>
          </a:xfrm>
          <a:prstGeom prst="rect">
            <a:avLst/>
          </a:prstGeom>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664" name="Rectangle"/>
          <p:cNvSpPr/>
          <p:nvPr/>
        </p:nvSpPr>
        <p:spPr>
          <a:xfrm>
            <a:off x="9279776" y="4341564"/>
            <a:ext cx="15268390" cy="4373128"/>
          </a:xfrm>
          <a:prstGeom prst="rect">
            <a:avLst/>
          </a:prstGeom>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665" name="“Life Behind Bars” allows listeners to be flies on the wall as two of the world’s foremost drink."/>
          <p:cNvSpPr txBox="1">
            <a:spLocks noGrp="1"/>
          </p:cNvSpPr>
          <p:nvPr>
            <p:ph type="body" sz="quarter" idx="16"/>
          </p:nvPr>
        </p:nvSpPr>
        <p:spPr>
          <a:xfrm>
            <a:off x="17619144" y="9360754"/>
            <a:ext cx="6046103" cy="1541016"/>
          </a:xfrm>
          <a:prstGeom prst="rect">
            <a:avLst/>
          </a:prstGeom>
        </p:spPr>
        <p:txBody>
          <a:bodyPr anchor="t">
            <a:noAutofit/>
          </a:bodyPr>
          <a:lstStyle>
            <a:lvl1pPr marL="0" indent="0">
              <a:lnSpc>
                <a:spcPct val="110000"/>
              </a:lnSpc>
              <a:spcBef>
                <a:spcPts val="1000"/>
              </a:spcBef>
              <a:buClrTx/>
              <a:buSzTx/>
              <a:buNone/>
              <a:defRPr sz="2200" b="1">
                <a:latin typeface="+mn-lt"/>
                <a:ea typeface="+mn-ea"/>
                <a:cs typeface="+mn-cs"/>
                <a:sym typeface="Helvetica Neue"/>
              </a:defRPr>
            </a:lvl1pPr>
          </a:lstStyle>
          <a:p>
            <a:r>
              <a:t>“Life Behind Bars” allows listeners to be flies on the wall as two of the world’s foremost drink.</a:t>
            </a:r>
          </a:p>
        </p:txBody>
      </p:sp>
      <p:sp>
        <p:nvSpPr>
          <p:cNvPr id="666" name="“Life Behind Bars” allows listeners to be flies on the wall as two of the world’s foremost drink."/>
          <p:cNvSpPr txBox="1">
            <a:spLocks noGrp="1"/>
          </p:cNvSpPr>
          <p:nvPr>
            <p:ph type="body" sz="quarter" idx="17"/>
          </p:nvPr>
        </p:nvSpPr>
        <p:spPr>
          <a:xfrm>
            <a:off x="17619144" y="647287"/>
            <a:ext cx="6046103" cy="1541016"/>
          </a:xfrm>
          <a:prstGeom prst="rect">
            <a:avLst/>
          </a:prstGeom>
        </p:spPr>
        <p:txBody>
          <a:bodyPr anchor="t">
            <a:noAutofit/>
          </a:bodyPr>
          <a:lstStyle>
            <a:lvl1pPr marL="0" indent="0">
              <a:lnSpc>
                <a:spcPct val="110000"/>
              </a:lnSpc>
              <a:spcBef>
                <a:spcPts val="1000"/>
              </a:spcBef>
              <a:buClrTx/>
              <a:buSzTx/>
              <a:buNone/>
              <a:defRPr sz="2200" b="1">
                <a:latin typeface="+mn-lt"/>
                <a:ea typeface="+mn-ea"/>
                <a:cs typeface="+mn-cs"/>
                <a:sym typeface="Helvetica Neue"/>
              </a:defRPr>
            </a:lvl1pPr>
          </a:lstStyle>
          <a:p>
            <a:r>
              <a:t>“Life Behind Bars” allows listeners to be flies on the wall as two of the world’s foremost drink.</a:t>
            </a:r>
          </a:p>
        </p:txBody>
      </p:sp>
      <p:sp>
        <p:nvSpPr>
          <p:cNvPr id="667" name="“Life Behind Bars” allows listeners to be flies on the wall as two of the world’s foremost drink."/>
          <p:cNvSpPr txBox="1">
            <a:spLocks noGrp="1"/>
          </p:cNvSpPr>
          <p:nvPr>
            <p:ph type="body" sz="quarter" idx="18"/>
          </p:nvPr>
        </p:nvSpPr>
        <p:spPr>
          <a:xfrm>
            <a:off x="16652989" y="4997359"/>
            <a:ext cx="6046103" cy="1541016"/>
          </a:xfrm>
          <a:prstGeom prst="rect">
            <a:avLst/>
          </a:prstGeom>
        </p:spPr>
        <p:txBody>
          <a:bodyPr anchor="t">
            <a:noAutofit/>
          </a:bodyPr>
          <a:lstStyle>
            <a:lvl1pPr marL="0" indent="0">
              <a:lnSpc>
                <a:spcPct val="110000"/>
              </a:lnSpc>
              <a:spcBef>
                <a:spcPts val="1000"/>
              </a:spcBef>
              <a:buClrTx/>
              <a:buSzTx/>
              <a:buNone/>
              <a:defRPr sz="2200" b="1">
                <a:latin typeface="+mn-lt"/>
                <a:ea typeface="+mn-ea"/>
                <a:cs typeface="+mn-cs"/>
                <a:sym typeface="Helvetica Neue"/>
              </a:defRPr>
            </a:lvl1pPr>
          </a:lstStyle>
          <a:p>
            <a:r>
              <a:t>“Life Behind Bars” allows listeners to be flies on the wall as two of the world’s foremost drink.</a:t>
            </a:r>
          </a:p>
        </p:txBody>
      </p:sp>
      <p:sp>
        <p:nvSpPr>
          <p:cNvPr id="668" name="“Life Behind Bars” allows listeners to be flies on the wall as two of the world’s foremost drink experts."/>
          <p:cNvSpPr>
            <a:spLocks noGrp="1"/>
          </p:cNvSpPr>
          <p:nvPr>
            <p:ph type="body" sz="quarter" idx="19"/>
          </p:nvPr>
        </p:nvSpPr>
        <p:spPr>
          <a:xfrm>
            <a:off x="1511789" y="2009373"/>
            <a:ext cx="6464909" cy="9697254"/>
          </a:xfrm>
          <a:prstGeom prst="rect">
            <a:avLst/>
          </a:prstGeom>
        </p:spPr>
        <p:txBody>
          <a:bodyPr>
            <a:noAutofit/>
          </a:bodyPr>
          <a:lstStyle>
            <a:lvl1pPr marL="0" indent="0" algn="ctr" defTabSz="457200">
              <a:lnSpc>
                <a:spcPct val="90000"/>
              </a:lnSpc>
              <a:spcBef>
                <a:spcPts val="400"/>
              </a:spcBef>
              <a:buClrTx/>
              <a:buSzTx/>
              <a:buNone/>
              <a:defRPr sz="9000" i="1">
                <a:latin typeface="+mj-lt"/>
                <a:ea typeface="+mj-ea"/>
                <a:cs typeface="+mj-cs"/>
                <a:sym typeface="Druk"/>
              </a:defRPr>
            </a:lvl1pPr>
          </a:lstStyle>
          <a:p>
            <a:r>
              <a:t>“Life Behind Bars” allows listeners to be flies on the wall as two of the world’s foremost drink experts.</a:t>
            </a:r>
          </a:p>
        </p:txBody>
      </p:sp>
      <p:sp>
        <p:nvSpPr>
          <p:cNvPr id="669" name="Call out"/>
          <p:cNvSpPr>
            <a:spLocks noGrp="1"/>
          </p:cNvSpPr>
          <p:nvPr>
            <p:ph type="body" sz="quarter" idx="20"/>
          </p:nvPr>
        </p:nvSpPr>
        <p:spPr>
          <a:xfrm>
            <a:off x="1318337" y="2009373"/>
            <a:ext cx="1729752" cy="398565"/>
          </a:xfrm>
          <a:prstGeom prst="rect">
            <a:avLst/>
          </a:prstGeom>
          <a:solidFill>
            <a:srgbClr val="F00606"/>
          </a:solidFill>
        </p:spPr>
        <p:txBody>
          <a:bodyPr lIns="0" tIns="0" rIns="0" bIns="0">
            <a:noAutofit/>
          </a:bodyPr>
          <a:lstStyle>
            <a:lvl1pPr marL="127000" marR="127000" indent="0" algn="ctr" defTabSz="457200">
              <a:lnSpc>
                <a:spcPct val="100000"/>
              </a:lnSpc>
              <a:spcBef>
                <a:spcPts val="600"/>
              </a:spcBef>
              <a:buClrTx/>
              <a:buSzTx/>
              <a:buNone/>
              <a:defRPr sz="1400" b="1" cap="all" spc="139">
                <a:solidFill>
                  <a:srgbClr val="FFFFFF"/>
                </a:solidFill>
                <a:latin typeface="+mn-lt"/>
                <a:ea typeface="+mn-ea"/>
                <a:cs typeface="+mn-cs"/>
                <a:sym typeface="Helvetica Neue"/>
              </a:defRPr>
            </a:lvl1pPr>
          </a:lstStyle>
          <a:p>
            <a:r>
              <a:t>Call out</a:t>
            </a:r>
          </a:p>
        </p:txBody>
      </p:sp>
      <p:sp>
        <p:nvSpPr>
          <p:cNvPr id="670" name="Line"/>
          <p:cNvSpPr>
            <a:spLocks noGrp="1"/>
          </p:cNvSpPr>
          <p:nvPr>
            <p:ph type="body" sz="quarter" idx="21"/>
          </p:nvPr>
        </p:nvSpPr>
        <p:spPr>
          <a:xfrm>
            <a:off x="3035701" y="2194801"/>
            <a:ext cx="665616" cy="426430"/>
          </a:xfrm>
          <a:prstGeom prst="line">
            <a:avLst/>
          </a:prstGeom>
          <a:ln w="25400">
            <a:solidFill>
              <a:srgbClr val="000000"/>
            </a:solidFill>
            <a:headEnd type="oval"/>
            <a:tailEnd type="arrow"/>
          </a:ln>
        </p:spPr>
        <p:txBody>
          <a:bodyPr>
            <a:noAutofit/>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671"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hree copy">
    <p:spTree>
      <p:nvGrpSpPr>
        <p:cNvPr id="1" name=""/>
        <p:cNvGrpSpPr/>
        <p:nvPr/>
      </p:nvGrpSpPr>
      <p:grpSpPr>
        <a:xfrm>
          <a:off x="0" y="0"/>
          <a:ext cx="0" cy="0"/>
          <a:chOff x="0" y="0"/>
          <a:chExt cx="0" cy="0"/>
        </a:xfrm>
      </p:grpSpPr>
      <p:sp>
        <p:nvSpPr>
          <p:cNvPr id="678" name="Line"/>
          <p:cNvSpPr/>
          <p:nvPr/>
        </p:nvSpPr>
        <p:spPr>
          <a:xfrm>
            <a:off x="7951277" y="6379797"/>
            <a:ext cx="16536705" cy="1"/>
          </a:xfrm>
          <a:prstGeom prst="line">
            <a:avLst/>
          </a:prstGeom>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679" name="Starbucks Serious Strawberry Frappuccino_Pink.png"/>
          <p:cNvSpPr>
            <a:spLocks noGrp="1"/>
          </p:cNvSpPr>
          <p:nvPr>
            <p:ph type="pic" idx="13"/>
          </p:nvPr>
        </p:nvSpPr>
        <p:spPr>
          <a:xfrm>
            <a:off x="-2575653" y="0"/>
            <a:ext cx="13566143" cy="13574622"/>
          </a:xfrm>
          <a:prstGeom prst="rect">
            <a:avLst/>
          </a:prstGeom>
        </p:spPr>
        <p:txBody>
          <a:bodyPr lIns="91439" tIns="45719" rIns="91439" bIns="45719" anchor="t">
            <a:noAutofit/>
          </a:bodyPr>
          <a:lstStyle/>
          <a:p>
            <a:endParaRPr/>
          </a:p>
        </p:txBody>
      </p:sp>
      <p:sp>
        <p:nvSpPr>
          <p:cNvPr id="680" name="Call OUT"/>
          <p:cNvSpPr>
            <a:spLocks noGrp="1"/>
          </p:cNvSpPr>
          <p:nvPr>
            <p:ph type="body" sz="quarter" idx="14"/>
          </p:nvPr>
        </p:nvSpPr>
        <p:spPr>
          <a:xfrm>
            <a:off x="9295011" y="1485268"/>
            <a:ext cx="2210995" cy="431801"/>
          </a:xfrm>
          <a:prstGeom prst="rect">
            <a:avLst/>
          </a:prstGeom>
          <a:solidFill>
            <a:srgbClr val="F00606"/>
          </a:solidFill>
        </p:spPr>
        <p:txBody>
          <a:bodyPr lIns="0" tIns="0" rIns="0" bIns="0">
            <a:noAutofit/>
          </a:bodyPr>
          <a:lstStyle>
            <a:lvl1pPr marL="127000" marR="127000" indent="0" algn="ctr" defTabSz="457200">
              <a:lnSpc>
                <a:spcPct val="100000"/>
              </a:lnSpc>
              <a:spcBef>
                <a:spcPts val="600"/>
              </a:spcBef>
              <a:buClrTx/>
              <a:buSzTx/>
              <a:buNone/>
              <a:defRPr sz="1400" b="1" cap="all" spc="139">
                <a:solidFill>
                  <a:srgbClr val="FFFFFF"/>
                </a:solidFill>
                <a:latin typeface="+mn-lt"/>
                <a:ea typeface="+mn-ea"/>
                <a:cs typeface="+mn-cs"/>
                <a:sym typeface="Helvetica Neue"/>
              </a:defRPr>
            </a:lvl1pPr>
          </a:lstStyle>
          <a:p>
            <a:r>
              <a:t>Call OUT</a:t>
            </a:r>
          </a:p>
        </p:txBody>
      </p:sp>
      <p:sp>
        <p:nvSpPr>
          <p:cNvPr id="681" name="Line"/>
          <p:cNvSpPr>
            <a:spLocks noGrp="1"/>
          </p:cNvSpPr>
          <p:nvPr>
            <p:ph type="body" sz="quarter" idx="15"/>
          </p:nvPr>
        </p:nvSpPr>
        <p:spPr>
          <a:xfrm>
            <a:off x="11488885" y="1719560"/>
            <a:ext cx="577529" cy="344227"/>
          </a:xfrm>
          <a:prstGeom prst="line">
            <a:avLst/>
          </a:prstGeom>
          <a:ln w="25400">
            <a:solidFill>
              <a:srgbClr val="000000"/>
            </a:solidFill>
            <a:headEnd type="oval"/>
            <a:tailEnd type="arrow"/>
          </a:ln>
        </p:spPr>
        <p:txBody>
          <a:bodyPr>
            <a:noAutofit/>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682" name="CALL OUT"/>
          <p:cNvSpPr>
            <a:spLocks noGrp="1"/>
          </p:cNvSpPr>
          <p:nvPr>
            <p:ph type="body" sz="quarter" idx="16"/>
          </p:nvPr>
        </p:nvSpPr>
        <p:spPr>
          <a:xfrm>
            <a:off x="20863814" y="5664206"/>
            <a:ext cx="2210995" cy="431801"/>
          </a:xfrm>
          <a:prstGeom prst="rect">
            <a:avLst/>
          </a:prstGeom>
          <a:solidFill>
            <a:srgbClr val="F00606"/>
          </a:solidFill>
        </p:spPr>
        <p:txBody>
          <a:bodyPr lIns="0" tIns="0" rIns="0" bIns="0">
            <a:noAutofit/>
          </a:bodyPr>
          <a:lstStyle>
            <a:lvl1pPr marL="127000" marR="127000" indent="0" algn="ctr" defTabSz="457200">
              <a:lnSpc>
                <a:spcPct val="100000"/>
              </a:lnSpc>
              <a:spcBef>
                <a:spcPts val="600"/>
              </a:spcBef>
              <a:buClrTx/>
              <a:buSzTx/>
              <a:buNone/>
              <a:defRPr sz="1400" b="1" cap="all" spc="139">
                <a:solidFill>
                  <a:srgbClr val="FFFFFF"/>
                </a:solidFill>
                <a:latin typeface="+mn-lt"/>
                <a:ea typeface="+mn-ea"/>
                <a:cs typeface="+mn-cs"/>
                <a:sym typeface="Helvetica Neue"/>
              </a:defRPr>
            </a:lvl1pPr>
          </a:lstStyle>
          <a:p>
            <a:r>
              <a:t>CALL OUT</a:t>
            </a:r>
          </a:p>
        </p:txBody>
      </p:sp>
      <p:sp>
        <p:nvSpPr>
          <p:cNvPr id="683" name="Line"/>
          <p:cNvSpPr>
            <a:spLocks noGrp="1"/>
          </p:cNvSpPr>
          <p:nvPr>
            <p:ph type="body" sz="quarter" idx="17"/>
          </p:nvPr>
        </p:nvSpPr>
        <p:spPr>
          <a:xfrm flipH="1">
            <a:off x="21427719" y="6099726"/>
            <a:ext cx="589261" cy="589262"/>
          </a:xfrm>
          <a:prstGeom prst="line">
            <a:avLst/>
          </a:prstGeom>
          <a:ln w="25400">
            <a:solidFill>
              <a:srgbClr val="000000"/>
            </a:solidFill>
            <a:headEnd type="oval"/>
            <a:tailEnd type="arrow"/>
          </a:ln>
        </p:spPr>
        <p:txBody>
          <a:bodyPr>
            <a:noAutofit/>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684" name="Call out here describing a big point, can be anything and the text can stretch to fit."/>
          <p:cNvSpPr>
            <a:spLocks noGrp="1"/>
          </p:cNvSpPr>
          <p:nvPr>
            <p:ph type="body" sz="quarter" idx="18"/>
          </p:nvPr>
        </p:nvSpPr>
        <p:spPr>
          <a:xfrm>
            <a:off x="10005223" y="2188841"/>
            <a:ext cx="13069586" cy="3297254"/>
          </a:xfrm>
          <a:prstGeom prst="rect">
            <a:avLst/>
          </a:prstGeom>
        </p:spPr>
        <p:txBody>
          <a:bodyPr>
            <a:noAutofit/>
          </a:bodyPr>
          <a:lstStyle>
            <a:lvl1pPr marL="0" indent="0" defTabSz="457200">
              <a:lnSpc>
                <a:spcPct val="90000"/>
              </a:lnSpc>
              <a:spcBef>
                <a:spcPts val="400"/>
              </a:spcBef>
              <a:buClrTx/>
              <a:buSzTx/>
              <a:buNone/>
              <a:defRPr sz="9000" i="1">
                <a:latin typeface="+mj-lt"/>
                <a:ea typeface="+mj-ea"/>
                <a:cs typeface="+mj-cs"/>
                <a:sym typeface="Druk"/>
              </a:defRPr>
            </a:lvl1pPr>
          </a:lstStyle>
          <a:p>
            <a:r>
              <a:t>Call out here describing a big point, can be anything and the text can stretch to fit. </a:t>
            </a:r>
          </a:p>
        </p:txBody>
      </p:sp>
      <p:sp>
        <p:nvSpPr>
          <p:cNvPr id="685"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686"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687" name="TDB_logo_Black_RGB.ai" descr="TDB_logo_Black_RGB.ai"/>
          <p:cNvPicPr>
            <a:picLocks noChangeAspect="1"/>
          </p:cNvPicPr>
          <p:nvPr/>
        </p:nvPicPr>
        <p:blipFill>
          <a:blip r:embed="rId3">
            <a:extLst/>
          </a:blip>
          <a:stretch>
            <a:fillRect/>
          </a:stretch>
        </p:blipFill>
        <p:spPr>
          <a:xfrm>
            <a:off x="241957" y="13129800"/>
            <a:ext cx="1749045" cy="398565"/>
          </a:xfrm>
          <a:prstGeom prst="rect">
            <a:avLst/>
          </a:prstGeom>
          <a:ln w="12700">
            <a:miter lim="400000"/>
          </a:ln>
        </p:spPr>
      </p:pic>
      <p:sp>
        <p:nvSpPr>
          <p:cNvPr id="688" name="Slide Number"/>
          <p:cNvSpPr txBox="1">
            <a:spLocks noGrp="1"/>
          </p:cNvSpPr>
          <p:nvPr>
            <p:ph type="sldNum" sz="quarter" idx="2"/>
          </p:nvPr>
        </p:nvSpPr>
        <p:spPr>
          <a:xfrm>
            <a:off x="23752352" y="13155200"/>
            <a:ext cx="377648" cy="387070"/>
          </a:xfrm>
          <a:prstGeom prst="rect">
            <a:avLst/>
          </a:prstGeom>
        </p:spPr>
        <p:txBody>
          <a:bodyPr/>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689" name="Custom Cheat Sheet Video Title here…"/>
          <p:cNvSpPr txBox="1">
            <a:spLocks noGrp="1"/>
          </p:cNvSpPr>
          <p:nvPr>
            <p:ph type="body" sz="quarter" idx="19"/>
          </p:nvPr>
        </p:nvSpPr>
        <p:spPr>
          <a:xfrm>
            <a:off x="10005223" y="7297116"/>
            <a:ext cx="3401987" cy="4123437"/>
          </a:xfrm>
          <a:prstGeom prst="rect">
            <a:avLst/>
          </a:prstGeom>
        </p:spPr>
        <p:txBody>
          <a:bodyPr anchor="t">
            <a:spAutoFit/>
          </a:bodyPr>
          <a:lstStyle/>
          <a:p>
            <a:pPr marL="0" indent="0" defTabSz="457200">
              <a:lnSpc>
                <a:spcPct val="80000"/>
              </a:lnSpc>
              <a:spcBef>
                <a:spcPts val="1600"/>
              </a:spcBef>
              <a:buClrTx/>
              <a:buSzTx/>
              <a:buNone/>
              <a:defRPr sz="3600" i="1" spc="-107">
                <a:latin typeface="Druk Text"/>
                <a:ea typeface="Druk Text"/>
                <a:cs typeface="Druk Text"/>
                <a:sym typeface="Druk Text"/>
              </a:defRPr>
            </a:pPr>
            <a:r>
              <a:t>Custom Cheat Sheet Video Title here</a:t>
            </a:r>
          </a:p>
          <a:p>
            <a:pPr marL="0" indent="0" defTabSz="457200">
              <a:spcBef>
                <a:spcPts val="600"/>
              </a:spcBef>
              <a:buClrTx/>
              <a:buSzTx/>
              <a:buNone/>
              <a:defRPr sz="2200"/>
            </a:pPr>
            <a:r>
              <a:t>Building buzz and excitement for  "Problem Areas” with an  insightful custom video that investigates and explores the themes from the show—with direct participation from Wyatt Cenac himself.</a:t>
            </a:r>
          </a:p>
        </p:txBody>
      </p:sp>
      <p:sp>
        <p:nvSpPr>
          <p:cNvPr id="690" name="Custom Cheat Sheet Video Title here…"/>
          <p:cNvSpPr txBox="1">
            <a:spLocks noGrp="1"/>
          </p:cNvSpPr>
          <p:nvPr>
            <p:ph type="body" sz="quarter" idx="20"/>
          </p:nvPr>
        </p:nvSpPr>
        <p:spPr>
          <a:xfrm>
            <a:off x="14812567" y="7297116"/>
            <a:ext cx="3401986" cy="4123437"/>
          </a:xfrm>
          <a:prstGeom prst="rect">
            <a:avLst/>
          </a:prstGeom>
        </p:spPr>
        <p:txBody>
          <a:bodyPr anchor="t">
            <a:spAutoFit/>
          </a:bodyPr>
          <a:lstStyle/>
          <a:p>
            <a:pPr marL="0" indent="0" defTabSz="457200">
              <a:lnSpc>
                <a:spcPct val="80000"/>
              </a:lnSpc>
              <a:spcBef>
                <a:spcPts val="1600"/>
              </a:spcBef>
              <a:buClrTx/>
              <a:buSzTx/>
              <a:buNone/>
              <a:defRPr sz="3600" i="1" spc="-107">
                <a:latin typeface="Druk Text"/>
                <a:ea typeface="Druk Text"/>
                <a:cs typeface="Druk Text"/>
                <a:sym typeface="Druk Text"/>
              </a:defRPr>
            </a:pPr>
            <a:r>
              <a:t>Custom Cheat Sheet Video Title here</a:t>
            </a:r>
          </a:p>
          <a:p>
            <a:pPr marL="0" indent="0" defTabSz="457200">
              <a:spcBef>
                <a:spcPts val="600"/>
              </a:spcBef>
              <a:buClrTx/>
              <a:buSzTx/>
              <a:buNone/>
              <a:defRPr sz="2200"/>
            </a:pPr>
            <a:r>
              <a:t>Building buzz and excitement for  "Problem Areas” with an  insightful custom video that investigates and explores the themes from the show—with direct participation from Wyatt Cenac himself.</a:t>
            </a:r>
          </a:p>
        </p:txBody>
      </p:sp>
      <p:sp>
        <p:nvSpPr>
          <p:cNvPr id="691" name="Custom Cheat Sheet Video Title here…"/>
          <p:cNvSpPr txBox="1">
            <a:spLocks noGrp="1"/>
          </p:cNvSpPr>
          <p:nvPr>
            <p:ph type="body" sz="quarter" idx="21"/>
          </p:nvPr>
        </p:nvSpPr>
        <p:spPr>
          <a:xfrm>
            <a:off x="19619912" y="7297116"/>
            <a:ext cx="3401987" cy="4123437"/>
          </a:xfrm>
          <a:prstGeom prst="rect">
            <a:avLst/>
          </a:prstGeom>
        </p:spPr>
        <p:txBody>
          <a:bodyPr anchor="t">
            <a:spAutoFit/>
          </a:bodyPr>
          <a:lstStyle/>
          <a:p>
            <a:pPr marL="0" indent="0" defTabSz="457200">
              <a:lnSpc>
                <a:spcPct val="80000"/>
              </a:lnSpc>
              <a:spcBef>
                <a:spcPts val="1600"/>
              </a:spcBef>
              <a:buClrTx/>
              <a:buSzTx/>
              <a:buNone/>
              <a:defRPr sz="3600" i="1" spc="-107">
                <a:latin typeface="Druk Text"/>
                <a:ea typeface="Druk Text"/>
                <a:cs typeface="Druk Text"/>
                <a:sym typeface="Druk Text"/>
              </a:defRPr>
            </a:pPr>
            <a:r>
              <a:t>Custom Cheat Sheet Video Title here</a:t>
            </a:r>
          </a:p>
          <a:p>
            <a:pPr marL="0" indent="0" defTabSz="457200">
              <a:spcBef>
                <a:spcPts val="600"/>
              </a:spcBef>
              <a:buClrTx/>
              <a:buSzTx/>
              <a:buNone/>
              <a:defRPr sz="2200"/>
            </a:pPr>
            <a:r>
              <a:t>Building buzz and excitement for  "Problem Areas” with an  insightful custom video that investigates and explores the themes from the show—with direct participation from Wyatt Cenac himself.</a:t>
            </a:r>
          </a:p>
        </p:txBody>
      </p:sp>
      <p:sp>
        <p:nvSpPr>
          <p:cNvPr id="692"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Run Your Way">
    <p:spTree>
      <p:nvGrpSpPr>
        <p:cNvPr id="1" name=""/>
        <p:cNvGrpSpPr/>
        <p:nvPr/>
      </p:nvGrpSpPr>
      <p:grpSpPr>
        <a:xfrm>
          <a:off x="0" y="0"/>
          <a:ext cx="0" cy="0"/>
          <a:chOff x="0" y="0"/>
          <a:chExt cx="0" cy="0"/>
        </a:xfrm>
      </p:grpSpPr>
      <p:sp>
        <p:nvSpPr>
          <p:cNvPr id="699" name="Line"/>
          <p:cNvSpPr/>
          <p:nvPr/>
        </p:nvSpPr>
        <p:spPr>
          <a:xfrm flipH="1">
            <a:off x="7778574" y="4166"/>
            <a:ext cx="1" cy="13325285"/>
          </a:xfrm>
          <a:prstGeom prst="line">
            <a:avLst/>
          </a:prstGeom>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700" name="Line"/>
          <p:cNvSpPr/>
          <p:nvPr/>
        </p:nvSpPr>
        <p:spPr>
          <a:xfrm flipH="1">
            <a:off x="7838503" y="4166"/>
            <a:ext cx="1" cy="13325285"/>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701"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702"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703" name="TDB_logo_Black_RGB.ai" descr="TDB_logo_Black_RGB.ai"/>
          <p:cNvPicPr>
            <a:picLocks noChangeAspect="1"/>
          </p:cNvPicPr>
          <p:nvPr/>
        </p:nvPicPr>
        <p:blipFill>
          <a:blip r:embed="rId3">
            <a:extLst/>
          </a:blip>
          <a:stretch>
            <a:fillRect/>
          </a:stretch>
        </p:blipFill>
        <p:spPr>
          <a:xfrm>
            <a:off x="241957" y="13129800"/>
            <a:ext cx="1749045" cy="398565"/>
          </a:xfrm>
          <a:prstGeom prst="rect">
            <a:avLst/>
          </a:prstGeom>
          <a:ln w="12700">
            <a:miter lim="400000"/>
          </a:ln>
        </p:spPr>
      </p:pic>
      <p:sp>
        <p:nvSpPr>
          <p:cNvPr id="704" name="Slide Number"/>
          <p:cNvSpPr txBox="1">
            <a:spLocks noGrp="1"/>
          </p:cNvSpPr>
          <p:nvPr>
            <p:ph type="sldNum" sz="quarter" idx="2"/>
          </p:nvPr>
        </p:nvSpPr>
        <p:spPr>
          <a:xfrm>
            <a:off x="23087508" y="13142500"/>
            <a:ext cx="1042492"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705" name="The Daily Beast"/>
          <p:cNvSpPr txBox="1">
            <a:spLocks noGrp="1"/>
          </p:cNvSpPr>
          <p:nvPr>
            <p:ph type="body" sz="quarter" idx="13"/>
          </p:nvPr>
        </p:nvSpPr>
        <p:spPr>
          <a:xfrm>
            <a:off x="1267420" y="1266527"/>
            <a:ext cx="5110860" cy="406401"/>
          </a:xfrm>
          <a:prstGeom prst="rect">
            <a:avLst/>
          </a:prstGeom>
        </p:spPr>
        <p:txBody>
          <a:bodyPr anchor="t">
            <a:spAutoFit/>
          </a:bodyPr>
          <a:lstStyle>
            <a:lvl1pPr marL="0" indent="0" defTabSz="457200">
              <a:spcBef>
                <a:spcPts val="600"/>
              </a:spcBef>
              <a:buClrTx/>
              <a:buSzTx/>
              <a:buNone/>
              <a:defRPr sz="2000" b="1" cap="all" spc="119">
                <a:solidFill>
                  <a:srgbClr val="F00606"/>
                </a:solidFill>
                <a:latin typeface="Helvetica"/>
                <a:ea typeface="Helvetica"/>
                <a:cs typeface="Helvetica"/>
                <a:sym typeface="Helvetica"/>
              </a:defRPr>
            </a:lvl1pPr>
          </a:lstStyle>
          <a:p>
            <a:r>
              <a:t>The Daily Beast </a:t>
            </a:r>
          </a:p>
        </p:txBody>
      </p:sp>
      <p:sp>
        <p:nvSpPr>
          <p:cNvPr id="706" name="Cheat…"/>
          <p:cNvSpPr/>
          <p:nvPr/>
        </p:nvSpPr>
        <p:spPr>
          <a:xfrm>
            <a:off x="1159193" y="3542808"/>
            <a:ext cx="6048879" cy="6248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nSpc>
                <a:spcPct val="70000"/>
              </a:lnSpc>
              <a:spcBef>
                <a:spcPts val="400"/>
              </a:spcBef>
              <a:defRPr sz="18000" b="0" spc="0">
                <a:solidFill>
                  <a:srgbClr val="000000"/>
                </a:solidFill>
                <a:latin typeface="+mj-lt"/>
                <a:ea typeface="+mj-ea"/>
                <a:cs typeface="+mj-cs"/>
                <a:sym typeface="Druk"/>
              </a:defRPr>
            </a:pPr>
            <a:r>
              <a:t>Cheat</a:t>
            </a:r>
          </a:p>
          <a:p>
            <a:pPr>
              <a:lnSpc>
                <a:spcPct val="70000"/>
              </a:lnSpc>
              <a:spcBef>
                <a:spcPts val="400"/>
              </a:spcBef>
              <a:defRPr sz="18000" b="0" spc="0">
                <a:solidFill>
                  <a:srgbClr val="000000"/>
                </a:solidFill>
                <a:latin typeface="+mj-lt"/>
                <a:ea typeface="+mj-ea"/>
                <a:cs typeface="+mj-cs"/>
                <a:sym typeface="Druk"/>
              </a:defRPr>
            </a:pPr>
            <a:r>
              <a:t>Sheet </a:t>
            </a:r>
            <a:br/>
            <a:r>
              <a:t>Packages</a:t>
            </a:r>
          </a:p>
        </p:txBody>
      </p:sp>
      <p:sp>
        <p:nvSpPr>
          <p:cNvPr id="707"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Kick Off Slide Follow">
    <p:spTree>
      <p:nvGrpSpPr>
        <p:cNvPr id="1" name=""/>
        <p:cNvGrpSpPr/>
        <p:nvPr/>
      </p:nvGrpSpPr>
      <p:grpSpPr>
        <a:xfrm>
          <a:off x="0" y="0"/>
          <a:ext cx="0" cy="0"/>
          <a:chOff x="0" y="0"/>
          <a:chExt cx="0" cy="0"/>
        </a:xfrm>
      </p:grpSpPr>
      <p:sp>
        <p:nvSpPr>
          <p:cNvPr id="714" name="Rectangle"/>
          <p:cNvSpPr/>
          <p:nvPr/>
        </p:nvSpPr>
        <p:spPr>
          <a:xfrm>
            <a:off x="0" y="-1"/>
            <a:ext cx="24383999" cy="13716001"/>
          </a:xfrm>
          <a:prstGeom prst="rect">
            <a:avLst/>
          </a:prstGeom>
          <a:solidFill>
            <a:srgbClr val="F00606"/>
          </a:solidFill>
          <a:ln w="12700">
            <a:miter lim="400000"/>
          </a:ln>
        </p:spPr>
        <p:txBody>
          <a:bodyPr lIns="50800" tIns="50800" rIns="50800" bIns="50800" anchor="ctr"/>
          <a:lstStyle/>
          <a:p>
            <a:pPr algn="ctr" defTabSz="825500">
              <a:lnSpc>
                <a:spcPct val="100000"/>
              </a:lnSpc>
              <a:spcBef>
                <a:spcPts val="0"/>
              </a:spcBef>
              <a:defRPr sz="3200" b="0" cap="none" spc="0">
                <a:solidFill>
                  <a:srgbClr val="EE2424"/>
                </a:solidFill>
                <a:latin typeface="Helvetica Neue Medium"/>
                <a:ea typeface="Helvetica Neue Medium"/>
                <a:cs typeface="Helvetica Neue Medium"/>
                <a:sym typeface="Helvetica Neue Medium"/>
              </a:defRPr>
            </a:pPr>
            <a:endParaRPr/>
          </a:p>
        </p:txBody>
      </p:sp>
      <p:sp>
        <p:nvSpPr>
          <p:cNvPr id="715" name="Kick off"/>
          <p:cNvSpPr txBox="1">
            <a:spLocks noGrp="1"/>
          </p:cNvSpPr>
          <p:nvPr>
            <p:ph type="body" idx="13"/>
          </p:nvPr>
        </p:nvSpPr>
        <p:spPr>
          <a:xfrm>
            <a:off x="1267420" y="2863254"/>
            <a:ext cx="21820089" cy="7989492"/>
          </a:xfrm>
          <a:prstGeom prst="rect">
            <a:avLst/>
          </a:prstGeom>
        </p:spPr>
        <p:txBody>
          <a:bodyPr>
            <a:noAutofit/>
          </a:bodyPr>
          <a:lstStyle>
            <a:lvl1pPr marL="0" indent="0" algn="ctr" defTabSz="457200">
              <a:lnSpc>
                <a:spcPct val="70000"/>
              </a:lnSpc>
              <a:spcBef>
                <a:spcPts val="400"/>
              </a:spcBef>
              <a:buClrTx/>
              <a:buSzTx/>
              <a:buNone/>
              <a:defRPr sz="30000" cap="all">
                <a:solidFill>
                  <a:srgbClr val="FFFFFF"/>
                </a:solidFill>
                <a:latin typeface="+mj-lt"/>
                <a:ea typeface="+mj-ea"/>
                <a:cs typeface="+mj-cs"/>
                <a:sym typeface="Druk"/>
              </a:defRPr>
            </a:lvl1pPr>
          </a:lstStyle>
          <a:p>
            <a:r>
              <a:t>Kick off</a:t>
            </a:r>
          </a:p>
        </p:txBody>
      </p:sp>
      <p:sp>
        <p:nvSpPr>
          <p:cNvPr id="716" name="Slide Number"/>
          <p:cNvSpPr txBox="1">
            <a:spLocks noGrp="1"/>
          </p:cNvSpPr>
          <p:nvPr>
            <p:ph type="sldNum" sz="quarter" idx="2"/>
          </p:nvPr>
        </p:nvSpPr>
        <p:spPr>
          <a:xfrm>
            <a:off x="23752352" y="13142500"/>
            <a:ext cx="377648" cy="387070"/>
          </a:xfrm>
          <a:prstGeom prst="rect">
            <a:avLst/>
          </a:prstGeom>
        </p:spPr>
        <p:txBody>
          <a:bodyPr/>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Meet the Team">
    <p:spTree>
      <p:nvGrpSpPr>
        <p:cNvPr id="1" name=""/>
        <p:cNvGrpSpPr/>
        <p:nvPr/>
      </p:nvGrpSpPr>
      <p:grpSpPr>
        <a:xfrm>
          <a:off x="0" y="0"/>
          <a:ext cx="0" cy="0"/>
          <a:chOff x="0" y="0"/>
          <a:chExt cx="0" cy="0"/>
        </a:xfrm>
      </p:grpSpPr>
      <p:sp>
        <p:nvSpPr>
          <p:cNvPr id="723" name="Rectangle"/>
          <p:cNvSpPr/>
          <p:nvPr/>
        </p:nvSpPr>
        <p:spPr>
          <a:xfrm>
            <a:off x="0" y="0"/>
            <a:ext cx="24384000" cy="13747750"/>
          </a:xfrm>
          <a:prstGeom prst="rect">
            <a:avLst/>
          </a:prstGeom>
          <a:solidFill>
            <a:srgbClr val="E0DDDD"/>
          </a:solidFill>
          <a:ln w="12700">
            <a:miter lim="400000"/>
          </a:ln>
        </p:spPr>
        <p:txBody>
          <a:bodyPr lIns="50800" tIns="50800" rIns="50800" bIns="50800" anchor="ctr"/>
          <a:lstStyle/>
          <a:p>
            <a:pP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724" name="MEET the team"/>
          <p:cNvSpPr/>
          <p:nvPr/>
        </p:nvSpPr>
        <p:spPr>
          <a:xfrm>
            <a:off x="4278710" y="1335809"/>
            <a:ext cx="15826582" cy="41657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lnSpc>
                <a:spcPct val="70000"/>
              </a:lnSpc>
              <a:spcBef>
                <a:spcPts val="400"/>
              </a:spcBef>
              <a:defRPr sz="30000" b="0" spc="0">
                <a:solidFill>
                  <a:srgbClr val="000000"/>
                </a:solidFill>
                <a:latin typeface="+mj-lt"/>
                <a:ea typeface="+mj-ea"/>
                <a:cs typeface="+mj-cs"/>
                <a:sym typeface="Druk"/>
              </a:defRPr>
            </a:pPr>
            <a:r>
              <a:t>MEET </a:t>
            </a:r>
            <a:r>
              <a:rPr sz="10000" baseline="62000"/>
              <a:t>the</a:t>
            </a:r>
            <a:r>
              <a:t> team</a:t>
            </a:r>
          </a:p>
        </p:txBody>
      </p:sp>
      <p:sp>
        <p:nvSpPr>
          <p:cNvPr id="725" name="Image"/>
          <p:cNvSpPr>
            <a:spLocks noGrp="1"/>
          </p:cNvSpPr>
          <p:nvPr>
            <p:ph type="pic" sz="quarter" idx="13"/>
          </p:nvPr>
        </p:nvSpPr>
        <p:spPr>
          <a:xfrm>
            <a:off x="1734424" y="5892806"/>
            <a:ext cx="6245789" cy="4165941"/>
          </a:xfrm>
          <a:prstGeom prst="rect">
            <a:avLst/>
          </a:prstGeom>
        </p:spPr>
        <p:txBody>
          <a:bodyPr lIns="91439" tIns="45719" rIns="91439" bIns="45719" anchor="t">
            <a:noAutofit/>
          </a:bodyPr>
          <a:lstStyle/>
          <a:p>
            <a:endParaRPr/>
          </a:p>
        </p:txBody>
      </p:sp>
      <p:sp>
        <p:nvSpPr>
          <p:cNvPr id="726" name="Image"/>
          <p:cNvSpPr>
            <a:spLocks noGrp="1"/>
          </p:cNvSpPr>
          <p:nvPr>
            <p:ph type="pic" sz="quarter" idx="14"/>
          </p:nvPr>
        </p:nvSpPr>
        <p:spPr>
          <a:xfrm>
            <a:off x="17821301" y="5855701"/>
            <a:ext cx="5661080" cy="4240346"/>
          </a:xfrm>
          <a:prstGeom prst="rect">
            <a:avLst/>
          </a:prstGeom>
        </p:spPr>
        <p:txBody>
          <a:bodyPr lIns="91439" tIns="45719" rIns="91439" bIns="45719" anchor="t">
            <a:noAutofit/>
          </a:bodyPr>
          <a:lstStyle/>
          <a:p>
            <a:endParaRPr/>
          </a:p>
        </p:txBody>
      </p:sp>
      <p:sp>
        <p:nvSpPr>
          <p:cNvPr id="727" name="First name last Name…"/>
          <p:cNvSpPr>
            <a:spLocks noGrp="1"/>
          </p:cNvSpPr>
          <p:nvPr>
            <p:ph type="body" sz="quarter" idx="15"/>
          </p:nvPr>
        </p:nvSpPr>
        <p:spPr>
          <a:xfrm>
            <a:off x="2027282" y="9872678"/>
            <a:ext cx="3780295" cy="842211"/>
          </a:xfrm>
          <a:prstGeom prst="rect">
            <a:avLst/>
          </a:prstGeom>
          <a:solidFill>
            <a:srgbClr val="FFFFFF"/>
          </a:solidFill>
        </p:spPr>
        <p:txBody>
          <a:bodyPr/>
          <a:lstStyle/>
          <a:p>
            <a:pPr marL="109220" marR="109220" indent="0" algn="ctr" defTabSz="393192">
              <a:lnSpc>
                <a:spcPct val="100000"/>
              </a:lnSpc>
              <a:spcBef>
                <a:spcPts val="0"/>
              </a:spcBef>
              <a:buClrTx/>
              <a:buSzTx/>
              <a:buNone/>
              <a:defRPr sz="1892" b="1" cap="all" spc="189">
                <a:latin typeface="+mn-lt"/>
                <a:ea typeface="+mn-ea"/>
                <a:cs typeface="+mn-cs"/>
                <a:sym typeface="Helvetica Neue"/>
              </a:defRPr>
            </a:pPr>
            <a:r>
              <a:t>First name last Name</a:t>
            </a:r>
          </a:p>
          <a:p>
            <a:pPr marL="109220" marR="109220" indent="0" algn="ctr" defTabSz="393192">
              <a:lnSpc>
                <a:spcPct val="100000"/>
              </a:lnSpc>
              <a:spcBef>
                <a:spcPts val="500"/>
              </a:spcBef>
              <a:buClrTx/>
              <a:buSzTx/>
              <a:buNone/>
              <a:defRPr sz="1892" spc="94">
                <a:latin typeface="+mn-lt"/>
                <a:ea typeface="+mn-ea"/>
                <a:cs typeface="+mn-cs"/>
                <a:sym typeface="Helvetica Neue"/>
              </a:defRPr>
            </a:pPr>
            <a:r>
              <a:t>title Name, Department</a:t>
            </a:r>
          </a:p>
        </p:txBody>
      </p:sp>
      <p:sp>
        <p:nvSpPr>
          <p:cNvPr id="728" name="Image"/>
          <p:cNvSpPr>
            <a:spLocks noGrp="1"/>
          </p:cNvSpPr>
          <p:nvPr>
            <p:ph type="pic" sz="quarter" idx="16"/>
          </p:nvPr>
        </p:nvSpPr>
        <p:spPr>
          <a:xfrm>
            <a:off x="6270742" y="7074621"/>
            <a:ext cx="6371964" cy="4240253"/>
          </a:xfrm>
          <a:prstGeom prst="rect">
            <a:avLst/>
          </a:prstGeom>
        </p:spPr>
        <p:txBody>
          <a:bodyPr lIns="91439" tIns="45719" rIns="91439" bIns="45719" anchor="t">
            <a:noAutofit/>
          </a:bodyPr>
          <a:lstStyle/>
          <a:p>
            <a:endParaRPr/>
          </a:p>
        </p:txBody>
      </p:sp>
      <p:sp>
        <p:nvSpPr>
          <p:cNvPr id="729" name="Image"/>
          <p:cNvSpPr>
            <a:spLocks noGrp="1"/>
          </p:cNvSpPr>
          <p:nvPr>
            <p:ph type="pic" sz="quarter" idx="17"/>
          </p:nvPr>
        </p:nvSpPr>
        <p:spPr>
          <a:xfrm>
            <a:off x="12390411" y="7075514"/>
            <a:ext cx="5325988" cy="4260791"/>
          </a:xfrm>
          <a:prstGeom prst="rect">
            <a:avLst/>
          </a:prstGeom>
        </p:spPr>
        <p:txBody>
          <a:bodyPr lIns="91439" tIns="45719" rIns="91439" bIns="45719" anchor="t">
            <a:noAutofit/>
          </a:bodyPr>
          <a:lstStyle/>
          <a:p>
            <a:endParaRPr/>
          </a:p>
        </p:txBody>
      </p:sp>
      <p:sp>
        <p:nvSpPr>
          <p:cNvPr id="730" name="First name last Name…"/>
          <p:cNvSpPr>
            <a:spLocks noGrp="1"/>
          </p:cNvSpPr>
          <p:nvPr>
            <p:ph type="body" sz="quarter" idx="18"/>
          </p:nvPr>
        </p:nvSpPr>
        <p:spPr>
          <a:xfrm>
            <a:off x="7566616" y="11101412"/>
            <a:ext cx="3780295" cy="842211"/>
          </a:xfrm>
          <a:prstGeom prst="rect">
            <a:avLst/>
          </a:prstGeom>
          <a:solidFill>
            <a:srgbClr val="FFFFFF"/>
          </a:solidFill>
        </p:spPr>
        <p:txBody>
          <a:bodyPr/>
          <a:lstStyle/>
          <a:p>
            <a:pPr marL="109220" marR="109220" indent="0" algn="ctr" defTabSz="393192">
              <a:lnSpc>
                <a:spcPct val="100000"/>
              </a:lnSpc>
              <a:spcBef>
                <a:spcPts val="0"/>
              </a:spcBef>
              <a:buClrTx/>
              <a:buSzTx/>
              <a:buNone/>
              <a:defRPr sz="1892" b="1" cap="all" spc="189">
                <a:latin typeface="+mn-lt"/>
                <a:ea typeface="+mn-ea"/>
                <a:cs typeface="+mn-cs"/>
                <a:sym typeface="Helvetica Neue"/>
              </a:defRPr>
            </a:pPr>
            <a:r>
              <a:t>First name last Name</a:t>
            </a:r>
          </a:p>
          <a:p>
            <a:pPr marL="109220" marR="109220" indent="0" algn="ctr" defTabSz="393192">
              <a:lnSpc>
                <a:spcPct val="100000"/>
              </a:lnSpc>
              <a:spcBef>
                <a:spcPts val="500"/>
              </a:spcBef>
              <a:buClrTx/>
              <a:buSzTx/>
              <a:buNone/>
              <a:defRPr sz="1892" spc="94">
                <a:latin typeface="+mn-lt"/>
                <a:ea typeface="+mn-ea"/>
                <a:cs typeface="+mn-cs"/>
                <a:sym typeface="Helvetica Neue"/>
              </a:defRPr>
            </a:pPr>
            <a:r>
              <a:t>title Name, Department</a:t>
            </a:r>
          </a:p>
        </p:txBody>
      </p:sp>
      <p:sp>
        <p:nvSpPr>
          <p:cNvPr id="731" name="First name last Name…"/>
          <p:cNvSpPr>
            <a:spLocks noGrp="1"/>
          </p:cNvSpPr>
          <p:nvPr>
            <p:ph type="body" sz="quarter" idx="19"/>
          </p:nvPr>
        </p:nvSpPr>
        <p:spPr>
          <a:xfrm>
            <a:off x="13163297" y="11101412"/>
            <a:ext cx="3780295" cy="842211"/>
          </a:xfrm>
          <a:prstGeom prst="rect">
            <a:avLst/>
          </a:prstGeom>
          <a:solidFill>
            <a:srgbClr val="FFFFFF"/>
          </a:solidFill>
        </p:spPr>
        <p:txBody>
          <a:bodyPr/>
          <a:lstStyle/>
          <a:p>
            <a:pPr marL="109220" marR="109220" indent="0" algn="ctr" defTabSz="393192">
              <a:lnSpc>
                <a:spcPct val="100000"/>
              </a:lnSpc>
              <a:spcBef>
                <a:spcPts val="0"/>
              </a:spcBef>
              <a:buClrTx/>
              <a:buSzTx/>
              <a:buNone/>
              <a:defRPr sz="1892" b="1" cap="all" spc="189">
                <a:latin typeface="+mn-lt"/>
                <a:ea typeface="+mn-ea"/>
                <a:cs typeface="+mn-cs"/>
                <a:sym typeface="Helvetica Neue"/>
              </a:defRPr>
            </a:pPr>
            <a:r>
              <a:t>First name last Name</a:t>
            </a:r>
          </a:p>
          <a:p>
            <a:pPr marL="109220" marR="109220" indent="0" algn="ctr" defTabSz="393192">
              <a:lnSpc>
                <a:spcPct val="100000"/>
              </a:lnSpc>
              <a:spcBef>
                <a:spcPts val="500"/>
              </a:spcBef>
              <a:buClrTx/>
              <a:buSzTx/>
              <a:buNone/>
              <a:defRPr sz="1892" spc="94">
                <a:latin typeface="+mn-lt"/>
                <a:ea typeface="+mn-ea"/>
                <a:cs typeface="+mn-cs"/>
                <a:sym typeface="Helvetica Neue"/>
              </a:defRPr>
            </a:pPr>
            <a:r>
              <a:t>title Name, Department</a:t>
            </a:r>
          </a:p>
        </p:txBody>
      </p:sp>
      <p:sp>
        <p:nvSpPr>
          <p:cNvPr id="732" name="First name last Name…"/>
          <p:cNvSpPr>
            <a:spLocks noGrp="1"/>
          </p:cNvSpPr>
          <p:nvPr>
            <p:ph type="body" sz="quarter" idx="20"/>
          </p:nvPr>
        </p:nvSpPr>
        <p:spPr>
          <a:xfrm>
            <a:off x="18761763" y="9872678"/>
            <a:ext cx="3780295" cy="842211"/>
          </a:xfrm>
          <a:prstGeom prst="rect">
            <a:avLst/>
          </a:prstGeom>
          <a:solidFill>
            <a:srgbClr val="FFFFFF"/>
          </a:solidFill>
        </p:spPr>
        <p:txBody>
          <a:bodyPr/>
          <a:lstStyle/>
          <a:p>
            <a:pPr marL="109220" marR="109220" indent="0" algn="ctr" defTabSz="393192">
              <a:lnSpc>
                <a:spcPct val="100000"/>
              </a:lnSpc>
              <a:spcBef>
                <a:spcPts val="0"/>
              </a:spcBef>
              <a:buClrTx/>
              <a:buSzTx/>
              <a:buNone/>
              <a:defRPr sz="1892" b="1" cap="all" spc="189">
                <a:latin typeface="+mn-lt"/>
                <a:ea typeface="+mn-ea"/>
                <a:cs typeface="+mn-cs"/>
                <a:sym typeface="Helvetica Neue"/>
              </a:defRPr>
            </a:pPr>
            <a:r>
              <a:t>First name last Name</a:t>
            </a:r>
          </a:p>
          <a:p>
            <a:pPr marL="109220" marR="109220" indent="0" algn="ctr" defTabSz="393192">
              <a:lnSpc>
                <a:spcPct val="100000"/>
              </a:lnSpc>
              <a:spcBef>
                <a:spcPts val="500"/>
              </a:spcBef>
              <a:buClrTx/>
              <a:buSzTx/>
              <a:buNone/>
              <a:defRPr sz="1892" spc="94">
                <a:latin typeface="+mn-lt"/>
                <a:ea typeface="+mn-ea"/>
                <a:cs typeface="+mn-cs"/>
                <a:sym typeface="Helvetica Neue"/>
              </a:defRPr>
            </a:pPr>
            <a:r>
              <a:t>title Name, Department</a:t>
            </a:r>
          </a:p>
        </p:txBody>
      </p:sp>
      <p:sp>
        <p:nvSpPr>
          <p:cNvPr id="733" name="Slide Number"/>
          <p:cNvSpPr txBox="1">
            <a:spLocks noGrp="1"/>
          </p:cNvSpPr>
          <p:nvPr>
            <p:ph type="sldNum" sz="quarter" idx="2"/>
          </p:nvPr>
        </p:nvSpPr>
        <p:spPr>
          <a:xfrm>
            <a:off x="23752352" y="13142500"/>
            <a:ext cx="377648" cy="387070"/>
          </a:xfrm>
          <a:prstGeom prst="rect">
            <a:avLst/>
          </a:prstGeom>
        </p:spPr>
        <p:txBody>
          <a:bodyPr/>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Next Steps">
    <p:spTree>
      <p:nvGrpSpPr>
        <p:cNvPr id="1" name=""/>
        <p:cNvGrpSpPr/>
        <p:nvPr/>
      </p:nvGrpSpPr>
      <p:grpSpPr>
        <a:xfrm>
          <a:off x="0" y="0"/>
          <a:ext cx="0" cy="0"/>
          <a:chOff x="0" y="0"/>
          <a:chExt cx="0" cy="0"/>
        </a:xfrm>
      </p:grpSpPr>
      <p:sp>
        <p:nvSpPr>
          <p:cNvPr id="740" name="Line"/>
          <p:cNvSpPr/>
          <p:nvPr/>
        </p:nvSpPr>
        <p:spPr>
          <a:xfrm flipH="1">
            <a:off x="7778574" y="4166"/>
            <a:ext cx="1" cy="13325285"/>
          </a:xfrm>
          <a:prstGeom prst="line">
            <a:avLst/>
          </a:prstGeom>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741" name="Line"/>
          <p:cNvSpPr/>
          <p:nvPr/>
        </p:nvSpPr>
        <p:spPr>
          <a:xfrm flipH="1">
            <a:off x="7838503" y="4166"/>
            <a:ext cx="1" cy="13325285"/>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742"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743"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744" name="TDB_logo_Black_RGB.ai" descr="TDB_logo_Black_RGB.ai"/>
          <p:cNvPicPr>
            <a:picLocks noChangeAspect="1"/>
          </p:cNvPicPr>
          <p:nvPr/>
        </p:nvPicPr>
        <p:blipFill>
          <a:blip r:embed="rId3">
            <a:extLst/>
          </a:blip>
          <a:stretch>
            <a:fillRect/>
          </a:stretch>
        </p:blipFill>
        <p:spPr>
          <a:xfrm>
            <a:off x="241957" y="13129800"/>
            <a:ext cx="1749045" cy="398565"/>
          </a:xfrm>
          <a:prstGeom prst="rect">
            <a:avLst/>
          </a:prstGeom>
          <a:ln w="12700">
            <a:miter lim="400000"/>
          </a:ln>
        </p:spPr>
      </p:pic>
      <p:sp>
        <p:nvSpPr>
          <p:cNvPr id="745" name="Slide Number"/>
          <p:cNvSpPr txBox="1">
            <a:spLocks noGrp="1"/>
          </p:cNvSpPr>
          <p:nvPr>
            <p:ph type="sldNum" sz="quarter" idx="2"/>
          </p:nvPr>
        </p:nvSpPr>
        <p:spPr>
          <a:xfrm>
            <a:off x="23087508" y="13142500"/>
            <a:ext cx="1042492"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746" name="Insert Program Name Here"/>
          <p:cNvSpPr txBox="1">
            <a:spLocks noGrp="1"/>
          </p:cNvSpPr>
          <p:nvPr>
            <p:ph type="body" sz="quarter" idx="13"/>
          </p:nvPr>
        </p:nvSpPr>
        <p:spPr>
          <a:xfrm>
            <a:off x="1267420" y="1266527"/>
            <a:ext cx="5110860" cy="406401"/>
          </a:xfrm>
          <a:prstGeom prst="rect">
            <a:avLst/>
          </a:prstGeom>
        </p:spPr>
        <p:txBody>
          <a:bodyPr anchor="t">
            <a:spAutoFit/>
          </a:bodyPr>
          <a:lstStyle>
            <a:lvl1pPr marL="0" indent="0" defTabSz="457200">
              <a:spcBef>
                <a:spcPts val="600"/>
              </a:spcBef>
              <a:buClrTx/>
              <a:buSzTx/>
              <a:buNone/>
              <a:defRPr sz="2000" b="1" cap="all" spc="119">
                <a:solidFill>
                  <a:srgbClr val="F00606"/>
                </a:solidFill>
                <a:latin typeface="Helvetica"/>
                <a:ea typeface="Helvetica"/>
                <a:cs typeface="Helvetica"/>
                <a:sym typeface="Helvetica"/>
              </a:defRPr>
            </a:lvl1pPr>
          </a:lstStyle>
          <a:p>
            <a:r>
              <a:t>Insert Program Name Here</a:t>
            </a:r>
          </a:p>
        </p:txBody>
      </p:sp>
      <p:sp>
        <p:nvSpPr>
          <p:cNvPr id="747"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graphicFrame>
        <p:nvGraphicFramePr>
          <p:cNvPr id="748" name="Table"/>
          <p:cNvGraphicFramePr/>
          <p:nvPr/>
        </p:nvGraphicFramePr>
        <p:xfrm>
          <a:off x="8961373" y="4510679"/>
          <a:ext cx="13910200" cy="7617781"/>
        </p:xfrm>
        <a:graphic>
          <a:graphicData uri="http://schemas.openxmlformats.org/drawingml/2006/table">
            <a:tbl>
              <a:tblPr>
                <a:tableStyleId>{4C3C2611-4C71-4FC5-86AE-919BDF0F9419}</a:tableStyleId>
              </a:tblPr>
              <a:tblGrid>
                <a:gridCol w="2963907">
                  <a:extLst>
                    <a:ext uri="{9D8B030D-6E8A-4147-A177-3AD203B41FA5}">
                      <a16:colId xmlns:a16="http://schemas.microsoft.com/office/drawing/2014/main" val="20000"/>
                    </a:ext>
                  </a:extLst>
                </a:gridCol>
                <a:gridCol w="5217905">
                  <a:extLst>
                    <a:ext uri="{9D8B030D-6E8A-4147-A177-3AD203B41FA5}">
                      <a16:colId xmlns:a16="http://schemas.microsoft.com/office/drawing/2014/main" val="20001"/>
                    </a:ext>
                  </a:extLst>
                </a:gridCol>
                <a:gridCol w="5788512">
                  <a:extLst>
                    <a:ext uri="{9D8B030D-6E8A-4147-A177-3AD203B41FA5}">
                      <a16:colId xmlns:a16="http://schemas.microsoft.com/office/drawing/2014/main" val="20002"/>
                    </a:ext>
                  </a:extLst>
                </a:gridCol>
              </a:tblGrid>
              <a:tr h="1267513">
                <a:tc>
                  <a:txBody>
                    <a:bodyPr/>
                    <a:lstStyle/>
                    <a:p>
                      <a:pPr marL="127000" marR="127000" algn="l">
                        <a:lnSpc>
                          <a:spcPct val="110000"/>
                        </a:lnSpc>
                        <a:spcBef>
                          <a:spcPts val="3000"/>
                        </a:spcBef>
                        <a:defRPr sz="1800"/>
                      </a:pPr>
                      <a:r>
                        <a:rPr sz="2600" b="1" spc="-26">
                          <a:latin typeface="+mn-lt"/>
                          <a:ea typeface="+mn-ea"/>
                          <a:cs typeface="+mn-cs"/>
                          <a:sym typeface="Helvetica Neue"/>
                        </a:rPr>
                        <a:t>XX.XX.XX</a:t>
                      </a:r>
                    </a:p>
                  </a:txBody>
                  <a:tcPr marL="127000" marR="127000" marT="127000" marB="127000" anchor="ctr" horzOverflow="overflow">
                    <a:lnL w="0">
                      <a:miter lim="400000"/>
                    </a:lnL>
                    <a:lnT w="12700">
                      <a:solidFill>
                        <a:srgbClr val="000000"/>
                      </a:solidFill>
                      <a:miter lim="400000"/>
                    </a:lnT>
                  </a:tcPr>
                </a:tc>
                <a:tc>
                  <a:txBody>
                    <a:bodyPr/>
                    <a:lstStyle/>
                    <a:p>
                      <a:pPr marL="127000" marR="127000" algn="l">
                        <a:lnSpc>
                          <a:spcPct val="110000"/>
                        </a:lnSpc>
                        <a:spcBef>
                          <a:spcPts val="3000"/>
                        </a:spcBef>
                        <a:defRPr sz="1800"/>
                      </a:pPr>
                      <a:r>
                        <a:rPr sz="2600" b="1" spc="-26">
                          <a:latin typeface="+mn-lt"/>
                          <a:ea typeface="+mn-ea"/>
                          <a:cs typeface="+mn-cs"/>
                          <a:sym typeface="Helvetica Neue"/>
                        </a:rPr>
                        <a:t>The Daily Beast</a:t>
                      </a:r>
                    </a:p>
                  </a:txBody>
                  <a:tcPr marL="127000" marR="127000" marT="127000" marB="127000" anchor="ctr" horzOverflow="overflow">
                    <a:lnT w="12700">
                      <a:solidFill>
                        <a:srgbClr val="000000"/>
                      </a:solidFill>
                      <a:miter lim="400000"/>
                    </a:lnT>
                  </a:tcPr>
                </a:tc>
                <a:tc>
                  <a:txBody>
                    <a:bodyPr/>
                    <a:lstStyle/>
                    <a:p>
                      <a:pPr marL="127000" marR="127000" algn="l">
                        <a:lnSpc>
                          <a:spcPct val="110000"/>
                        </a:lnSpc>
                        <a:spcBef>
                          <a:spcPts val="3000"/>
                        </a:spcBef>
                        <a:defRPr sz="1800"/>
                      </a:pPr>
                      <a:r>
                        <a:rPr sz="2600" b="1" spc="-26">
                          <a:latin typeface="+mn-lt"/>
                          <a:ea typeface="+mn-ea"/>
                          <a:cs typeface="+mn-cs"/>
                          <a:sym typeface="Helvetica Neue"/>
                        </a:rPr>
                        <a:t>X</a:t>
                      </a:r>
                    </a:p>
                  </a:txBody>
                  <a:tcPr marL="127000" marR="127000" marT="127000" marB="127000" anchor="ctr" horzOverflow="overflow">
                    <a:lnR w="0">
                      <a:miter lim="400000"/>
                    </a:lnR>
                    <a:lnT w="12700">
                      <a:solidFill>
                        <a:srgbClr val="000000"/>
                      </a:solidFill>
                      <a:miter lim="400000"/>
                    </a:lnT>
                  </a:tcPr>
                </a:tc>
                <a:extLst>
                  <a:ext uri="{0D108BD9-81ED-4DB2-BD59-A6C34878D82A}">
                    <a16:rowId xmlns:a16="http://schemas.microsoft.com/office/drawing/2014/main" val="10000"/>
                  </a:ext>
                </a:extLst>
              </a:tr>
              <a:tr h="1267513">
                <a:tc>
                  <a:txBody>
                    <a:bodyPr/>
                    <a:lstStyle/>
                    <a:p>
                      <a:pPr marL="127000" marR="127000" algn="l">
                        <a:lnSpc>
                          <a:spcPct val="110000"/>
                        </a:lnSpc>
                        <a:spcBef>
                          <a:spcPts val="3000"/>
                        </a:spcBef>
                        <a:defRPr sz="1800"/>
                      </a:pPr>
                      <a:r>
                        <a:rPr sz="2600" b="1" spc="-26">
                          <a:latin typeface="+mn-lt"/>
                          <a:ea typeface="+mn-ea"/>
                          <a:cs typeface="+mn-cs"/>
                          <a:sym typeface="Helvetica Neue"/>
                        </a:rPr>
                        <a:t>XX.XX.XX</a:t>
                      </a:r>
                    </a:p>
                  </a:txBody>
                  <a:tcPr marL="127000" marR="127000" marT="127000" marB="127000" anchor="ctr" horzOverflow="overflow">
                    <a:lnL w="0">
                      <a:miter lim="400000"/>
                    </a:lnL>
                  </a:tcPr>
                </a:tc>
                <a:tc>
                  <a:txBody>
                    <a:bodyPr/>
                    <a:lstStyle/>
                    <a:p>
                      <a:pPr marL="127000" marR="127000" algn="l">
                        <a:lnSpc>
                          <a:spcPct val="110000"/>
                        </a:lnSpc>
                        <a:spcBef>
                          <a:spcPts val="3000"/>
                        </a:spcBef>
                        <a:defRPr sz="1800"/>
                      </a:pPr>
                      <a:r>
                        <a:rPr sz="2600" b="1" spc="-26">
                          <a:latin typeface="+mn-lt"/>
                          <a:ea typeface="+mn-ea"/>
                          <a:cs typeface="+mn-cs"/>
                          <a:sym typeface="Helvetica Neue"/>
                        </a:rPr>
                        <a:t>X</a:t>
                      </a:r>
                    </a:p>
                  </a:txBody>
                  <a:tcPr marL="127000" marR="127000" marT="127000" marB="127000" anchor="ctr" horzOverflow="overflow"/>
                </a:tc>
                <a:tc>
                  <a:txBody>
                    <a:bodyPr/>
                    <a:lstStyle/>
                    <a:p>
                      <a:pPr marL="127000" marR="127000" algn="l">
                        <a:lnSpc>
                          <a:spcPct val="110000"/>
                        </a:lnSpc>
                        <a:spcBef>
                          <a:spcPts val="3000"/>
                        </a:spcBef>
                        <a:defRPr sz="1800"/>
                      </a:pPr>
                      <a:r>
                        <a:rPr sz="2600" b="1" spc="-26">
                          <a:latin typeface="+mn-lt"/>
                          <a:ea typeface="+mn-ea"/>
                          <a:cs typeface="+mn-cs"/>
                          <a:sym typeface="Helvetica Neue"/>
                        </a:rPr>
                        <a:t>X</a:t>
                      </a:r>
                    </a:p>
                  </a:txBody>
                  <a:tcPr marL="127000" marR="127000" marT="127000" marB="127000" anchor="ctr" horzOverflow="overflow">
                    <a:lnR w="0">
                      <a:miter lim="400000"/>
                    </a:lnR>
                  </a:tcPr>
                </a:tc>
                <a:extLst>
                  <a:ext uri="{0D108BD9-81ED-4DB2-BD59-A6C34878D82A}">
                    <a16:rowId xmlns:a16="http://schemas.microsoft.com/office/drawing/2014/main" val="10001"/>
                  </a:ext>
                </a:extLst>
              </a:tr>
              <a:tr h="1267513">
                <a:tc>
                  <a:txBody>
                    <a:bodyPr/>
                    <a:lstStyle/>
                    <a:p>
                      <a:pPr marL="127000" marR="127000" algn="l">
                        <a:lnSpc>
                          <a:spcPct val="110000"/>
                        </a:lnSpc>
                        <a:spcBef>
                          <a:spcPts val="3000"/>
                        </a:spcBef>
                        <a:defRPr sz="1800"/>
                      </a:pPr>
                      <a:r>
                        <a:rPr sz="2600" b="1" spc="-26">
                          <a:latin typeface="+mn-lt"/>
                          <a:ea typeface="+mn-ea"/>
                          <a:cs typeface="+mn-cs"/>
                          <a:sym typeface="Helvetica Neue"/>
                        </a:rPr>
                        <a:t>XX.XX.XX</a:t>
                      </a:r>
                    </a:p>
                  </a:txBody>
                  <a:tcPr marL="127000" marR="127000" marT="127000" marB="127000" anchor="ctr" horzOverflow="overflow">
                    <a:lnL w="0">
                      <a:miter lim="400000"/>
                    </a:lnL>
                  </a:tcPr>
                </a:tc>
                <a:tc>
                  <a:txBody>
                    <a:bodyPr/>
                    <a:lstStyle/>
                    <a:p>
                      <a:pPr marL="127000" marR="127000" algn="l">
                        <a:lnSpc>
                          <a:spcPct val="110000"/>
                        </a:lnSpc>
                        <a:spcBef>
                          <a:spcPts val="3000"/>
                        </a:spcBef>
                        <a:defRPr sz="1800"/>
                      </a:pPr>
                      <a:r>
                        <a:rPr sz="2600" b="1" spc="-26">
                          <a:latin typeface="+mn-lt"/>
                          <a:ea typeface="+mn-ea"/>
                          <a:cs typeface="+mn-cs"/>
                          <a:sym typeface="Helvetica Neue"/>
                        </a:rPr>
                        <a:t>X</a:t>
                      </a:r>
                    </a:p>
                  </a:txBody>
                  <a:tcPr marL="127000" marR="127000" marT="127000" marB="127000" anchor="ctr" horzOverflow="overflow"/>
                </a:tc>
                <a:tc>
                  <a:txBody>
                    <a:bodyPr/>
                    <a:lstStyle/>
                    <a:p>
                      <a:pPr marL="127000" marR="127000" algn="l">
                        <a:lnSpc>
                          <a:spcPct val="110000"/>
                        </a:lnSpc>
                        <a:spcBef>
                          <a:spcPts val="3000"/>
                        </a:spcBef>
                        <a:defRPr sz="1800"/>
                      </a:pPr>
                      <a:r>
                        <a:rPr sz="2600" b="1" spc="-26">
                          <a:latin typeface="+mn-lt"/>
                          <a:ea typeface="+mn-ea"/>
                          <a:cs typeface="+mn-cs"/>
                          <a:sym typeface="Helvetica Neue"/>
                        </a:rPr>
                        <a:t>X</a:t>
                      </a:r>
                    </a:p>
                  </a:txBody>
                  <a:tcPr marL="127000" marR="127000" marT="127000" marB="127000" anchor="ctr" horzOverflow="overflow">
                    <a:lnR w="0">
                      <a:miter lim="400000"/>
                    </a:lnR>
                  </a:tcPr>
                </a:tc>
                <a:extLst>
                  <a:ext uri="{0D108BD9-81ED-4DB2-BD59-A6C34878D82A}">
                    <a16:rowId xmlns:a16="http://schemas.microsoft.com/office/drawing/2014/main" val="10002"/>
                  </a:ext>
                </a:extLst>
              </a:tr>
              <a:tr h="1267513">
                <a:tc>
                  <a:txBody>
                    <a:bodyPr/>
                    <a:lstStyle/>
                    <a:p>
                      <a:pPr marL="127000" marR="127000" algn="l">
                        <a:lnSpc>
                          <a:spcPct val="110000"/>
                        </a:lnSpc>
                        <a:spcBef>
                          <a:spcPts val="3000"/>
                        </a:spcBef>
                        <a:defRPr sz="1800"/>
                      </a:pPr>
                      <a:r>
                        <a:rPr sz="2600" b="1" spc="-26">
                          <a:latin typeface="+mn-lt"/>
                          <a:ea typeface="+mn-ea"/>
                          <a:cs typeface="+mn-cs"/>
                          <a:sym typeface="Helvetica Neue"/>
                        </a:rPr>
                        <a:t>XX.XX.XX</a:t>
                      </a:r>
                    </a:p>
                  </a:txBody>
                  <a:tcPr marL="127000" marR="127000" marT="127000" marB="127000" anchor="ctr" horzOverflow="overflow">
                    <a:lnL w="0">
                      <a:miter lim="400000"/>
                    </a:lnL>
                  </a:tcPr>
                </a:tc>
                <a:tc>
                  <a:txBody>
                    <a:bodyPr/>
                    <a:lstStyle/>
                    <a:p>
                      <a:pPr marL="127000" marR="127000" algn="l">
                        <a:lnSpc>
                          <a:spcPct val="110000"/>
                        </a:lnSpc>
                        <a:spcBef>
                          <a:spcPts val="3000"/>
                        </a:spcBef>
                        <a:defRPr sz="1800"/>
                      </a:pPr>
                      <a:r>
                        <a:rPr sz="2600" b="1" spc="-26">
                          <a:latin typeface="+mn-lt"/>
                          <a:ea typeface="+mn-ea"/>
                          <a:cs typeface="+mn-cs"/>
                          <a:sym typeface="Helvetica Neue"/>
                        </a:rPr>
                        <a:t>X</a:t>
                      </a:r>
                    </a:p>
                  </a:txBody>
                  <a:tcPr marL="127000" marR="127000" marT="127000" marB="127000" anchor="ctr" horzOverflow="overflow"/>
                </a:tc>
                <a:tc>
                  <a:txBody>
                    <a:bodyPr/>
                    <a:lstStyle/>
                    <a:p>
                      <a:pPr marL="127000" marR="127000" algn="l">
                        <a:lnSpc>
                          <a:spcPct val="110000"/>
                        </a:lnSpc>
                        <a:spcBef>
                          <a:spcPts val="3000"/>
                        </a:spcBef>
                        <a:defRPr sz="1800"/>
                      </a:pPr>
                      <a:r>
                        <a:rPr sz="2600" b="1" spc="-26">
                          <a:latin typeface="+mn-lt"/>
                          <a:ea typeface="+mn-ea"/>
                          <a:cs typeface="+mn-cs"/>
                          <a:sym typeface="Helvetica Neue"/>
                        </a:rPr>
                        <a:t>X</a:t>
                      </a:r>
                    </a:p>
                  </a:txBody>
                  <a:tcPr marL="127000" marR="127000" marT="127000" marB="127000" anchor="ctr" horzOverflow="overflow">
                    <a:lnR w="0">
                      <a:miter lim="400000"/>
                    </a:lnR>
                  </a:tcPr>
                </a:tc>
                <a:extLst>
                  <a:ext uri="{0D108BD9-81ED-4DB2-BD59-A6C34878D82A}">
                    <a16:rowId xmlns:a16="http://schemas.microsoft.com/office/drawing/2014/main" val="10003"/>
                  </a:ext>
                </a:extLst>
              </a:tr>
              <a:tr h="1267513">
                <a:tc>
                  <a:txBody>
                    <a:bodyPr/>
                    <a:lstStyle/>
                    <a:p>
                      <a:pPr marL="127000" marR="127000" algn="l">
                        <a:lnSpc>
                          <a:spcPct val="110000"/>
                        </a:lnSpc>
                        <a:spcBef>
                          <a:spcPts val="3000"/>
                        </a:spcBef>
                        <a:defRPr sz="1800"/>
                      </a:pPr>
                      <a:r>
                        <a:rPr sz="2600" b="1" spc="-26">
                          <a:latin typeface="+mn-lt"/>
                          <a:ea typeface="+mn-ea"/>
                          <a:cs typeface="+mn-cs"/>
                          <a:sym typeface="Helvetica Neue"/>
                        </a:rPr>
                        <a:t>XX.XX.XX</a:t>
                      </a:r>
                    </a:p>
                  </a:txBody>
                  <a:tcPr marL="127000" marR="127000" marT="127000" marB="127000" anchor="ctr" horzOverflow="overflow">
                    <a:lnL w="0">
                      <a:miter lim="400000"/>
                    </a:lnL>
                  </a:tcPr>
                </a:tc>
                <a:tc>
                  <a:txBody>
                    <a:bodyPr/>
                    <a:lstStyle/>
                    <a:p>
                      <a:pPr marL="127000" marR="127000" algn="l">
                        <a:lnSpc>
                          <a:spcPct val="110000"/>
                        </a:lnSpc>
                        <a:spcBef>
                          <a:spcPts val="3000"/>
                        </a:spcBef>
                        <a:defRPr sz="1800"/>
                      </a:pPr>
                      <a:r>
                        <a:rPr sz="2600" b="1" spc="-26">
                          <a:latin typeface="+mn-lt"/>
                          <a:ea typeface="+mn-ea"/>
                          <a:cs typeface="+mn-cs"/>
                          <a:sym typeface="Helvetica Neue"/>
                        </a:rPr>
                        <a:t>X</a:t>
                      </a:r>
                    </a:p>
                  </a:txBody>
                  <a:tcPr marL="127000" marR="127000" marT="127000" marB="127000" anchor="ctr" horzOverflow="overflow"/>
                </a:tc>
                <a:tc>
                  <a:txBody>
                    <a:bodyPr/>
                    <a:lstStyle/>
                    <a:p>
                      <a:pPr marL="127000" marR="127000" algn="l">
                        <a:lnSpc>
                          <a:spcPct val="110000"/>
                        </a:lnSpc>
                        <a:spcBef>
                          <a:spcPts val="3000"/>
                        </a:spcBef>
                        <a:defRPr sz="1800"/>
                      </a:pPr>
                      <a:r>
                        <a:rPr sz="2600" b="1" spc="-26">
                          <a:latin typeface="+mn-lt"/>
                          <a:ea typeface="+mn-ea"/>
                          <a:cs typeface="+mn-cs"/>
                          <a:sym typeface="Helvetica Neue"/>
                        </a:rPr>
                        <a:t>X</a:t>
                      </a:r>
                    </a:p>
                  </a:txBody>
                  <a:tcPr marL="127000" marR="127000" marT="127000" marB="127000" anchor="ctr" horzOverflow="overflow">
                    <a:lnR w="0">
                      <a:miter lim="400000"/>
                    </a:lnR>
                  </a:tcPr>
                </a:tc>
                <a:extLst>
                  <a:ext uri="{0D108BD9-81ED-4DB2-BD59-A6C34878D82A}">
                    <a16:rowId xmlns:a16="http://schemas.microsoft.com/office/drawing/2014/main" val="10004"/>
                  </a:ext>
                </a:extLst>
              </a:tr>
              <a:tr h="1267513">
                <a:tc>
                  <a:txBody>
                    <a:bodyPr/>
                    <a:lstStyle/>
                    <a:p>
                      <a:pPr marL="127000" marR="127000" algn="l">
                        <a:lnSpc>
                          <a:spcPct val="110000"/>
                        </a:lnSpc>
                        <a:spcBef>
                          <a:spcPts val="3000"/>
                        </a:spcBef>
                        <a:defRPr sz="1800"/>
                      </a:pPr>
                      <a:r>
                        <a:rPr sz="2600" b="1" spc="-26">
                          <a:latin typeface="+mn-lt"/>
                          <a:ea typeface="+mn-ea"/>
                          <a:cs typeface="+mn-cs"/>
                          <a:sym typeface="Helvetica Neue"/>
                        </a:rPr>
                        <a:t>XX.XX.XX</a:t>
                      </a:r>
                    </a:p>
                  </a:txBody>
                  <a:tcPr marL="127000" marR="127000" marT="127000" marB="127000" anchor="ctr" horzOverflow="overflow">
                    <a:lnL w="0">
                      <a:miter lim="400000"/>
                    </a:lnL>
                    <a:lnB w="25400">
                      <a:solidFill>
                        <a:srgbClr val="000000"/>
                      </a:solidFill>
                      <a:miter lim="400000"/>
                    </a:lnB>
                  </a:tcPr>
                </a:tc>
                <a:tc>
                  <a:txBody>
                    <a:bodyPr/>
                    <a:lstStyle/>
                    <a:p>
                      <a:pPr marL="127000" marR="127000" algn="l">
                        <a:lnSpc>
                          <a:spcPct val="110000"/>
                        </a:lnSpc>
                        <a:spcBef>
                          <a:spcPts val="3000"/>
                        </a:spcBef>
                        <a:defRPr sz="1800"/>
                      </a:pPr>
                      <a:r>
                        <a:rPr sz="2600" b="1" spc="-26">
                          <a:latin typeface="+mn-lt"/>
                          <a:ea typeface="+mn-ea"/>
                          <a:cs typeface="+mn-cs"/>
                          <a:sym typeface="Helvetica Neue"/>
                        </a:rPr>
                        <a:t>X</a:t>
                      </a:r>
                    </a:p>
                  </a:txBody>
                  <a:tcPr marL="127000" marR="127000" marT="127000" marB="127000" anchor="ctr" horzOverflow="overflow">
                    <a:lnB w="25400">
                      <a:solidFill>
                        <a:srgbClr val="000000"/>
                      </a:solidFill>
                      <a:miter lim="400000"/>
                    </a:lnB>
                  </a:tcPr>
                </a:tc>
                <a:tc>
                  <a:txBody>
                    <a:bodyPr/>
                    <a:lstStyle/>
                    <a:p>
                      <a:pPr marL="127000" marR="127000" algn="l">
                        <a:lnSpc>
                          <a:spcPct val="110000"/>
                        </a:lnSpc>
                        <a:spcBef>
                          <a:spcPts val="3000"/>
                        </a:spcBef>
                        <a:defRPr sz="1800"/>
                      </a:pPr>
                      <a:r>
                        <a:rPr sz="2600" b="1" spc="-26">
                          <a:latin typeface="+mn-lt"/>
                          <a:ea typeface="+mn-ea"/>
                          <a:cs typeface="+mn-cs"/>
                          <a:sym typeface="Helvetica Neue"/>
                        </a:rPr>
                        <a:t>X</a:t>
                      </a:r>
                    </a:p>
                  </a:txBody>
                  <a:tcPr marL="127000" marR="127000" marT="127000" marB="127000" anchor="ctr" horzOverflow="overflow">
                    <a:lnR w="0">
                      <a:miter lim="400000"/>
                    </a:lnR>
                    <a:lnB w="25400">
                      <a:solidFill>
                        <a:srgbClr val="000000"/>
                      </a:solidFill>
                      <a:miter lim="400000"/>
                    </a:lnB>
                  </a:tcPr>
                </a:tc>
                <a:extLst>
                  <a:ext uri="{0D108BD9-81ED-4DB2-BD59-A6C34878D82A}">
                    <a16:rowId xmlns:a16="http://schemas.microsoft.com/office/drawing/2014/main" val="10005"/>
                  </a:ext>
                </a:extLst>
              </a:tr>
            </a:tbl>
          </a:graphicData>
        </a:graphic>
      </p:graphicFrame>
      <p:sp>
        <p:nvSpPr>
          <p:cNvPr id="749" name="NEXT…"/>
          <p:cNvSpPr txBox="1"/>
          <p:nvPr/>
        </p:nvSpPr>
        <p:spPr>
          <a:xfrm>
            <a:off x="1221748" y="1469727"/>
            <a:ext cx="5282238" cy="5575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nSpc>
                <a:spcPct val="70000"/>
              </a:lnSpc>
              <a:spcBef>
                <a:spcPts val="400"/>
              </a:spcBef>
              <a:defRPr sz="24000" b="0" spc="0">
                <a:solidFill>
                  <a:srgbClr val="000000"/>
                </a:solidFill>
                <a:latin typeface="+mj-lt"/>
                <a:ea typeface="+mj-ea"/>
                <a:cs typeface="+mj-cs"/>
                <a:sym typeface="Druk"/>
              </a:defRPr>
            </a:pPr>
            <a:r>
              <a:t>NEXT</a:t>
            </a:r>
          </a:p>
          <a:p>
            <a:pPr>
              <a:lnSpc>
                <a:spcPct val="70000"/>
              </a:lnSpc>
              <a:spcBef>
                <a:spcPts val="400"/>
              </a:spcBef>
              <a:defRPr sz="24000" b="0" spc="0">
                <a:solidFill>
                  <a:srgbClr val="000000"/>
                </a:solidFill>
                <a:latin typeface="+mj-lt"/>
                <a:ea typeface="+mj-ea"/>
                <a:cs typeface="+mj-cs"/>
                <a:sym typeface="Druk"/>
              </a:defRPr>
            </a:pPr>
            <a:r>
              <a:t>STEPS</a:t>
            </a:r>
          </a:p>
        </p:txBody>
      </p:sp>
      <p:sp>
        <p:nvSpPr>
          <p:cNvPr id="750" name="Brand Guidelines…"/>
          <p:cNvSpPr>
            <a:spLocks noGrp="1"/>
          </p:cNvSpPr>
          <p:nvPr>
            <p:ph type="body" sz="quarter" idx="14"/>
          </p:nvPr>
        </p:nvSpPr>
        <p:spPr>
          <a:xfrm>
            <a:off x="1221748" y="8567218"/>
            <a:ext cx="4449068" cy="3522619"/>
          </a:xfrm>
          <a:prstGeom prst="rect">
            <a:avLst/>
          </a:prstGeom>
        </p:spPr>
        <p:txBody>
          <a:bodyPr anchor="t"/>
          <a:lstStyle/>
          <a:p>
            <a:pPr marL="270163" indent="-270163">
              <a:lnSpc>
                <a:spcPct val="90000"/>
              </a:lnSpc>
              <a:buClr>
                <a:srgbClr val="F00606"/>
              </a:buClr>
              <a:buSzPct val="100000"/>
              <a:defRPr sz="2600" b="1" spc="-26">
                <a:latin typeface="+mn-lt"/>
                <a:ea typeface="+mn-ea"/>
                <a:cs typeface="+mn-cs"/>
                <a:sym typeface="Helvetica Neue"/>
              </a:defRPr>
            </a:pPr>
            <a:r>
              <a:t>Brand Guidelines </a:t>
            </a:r>
          </a:p>
          <a:p>
            <a:pPr marL="270163" indent="-270163">
              <a:lnSpc>
                <a:spcPct val="90000"/>
              </a:lnSpc>
              <a:buClr>
                <a:srgbClr val="F00606"/>
              </a:buClr>
              <a:buSzPct val="100000"/>
              <a:defRPr sz="2600" b="1" spc="-26">
                <a:latin typeface="+mn-lt"/>
                <a:ea typeface="+mn-ea"/>
                <a:cs typeface="+mn-cs"/>
                <a:sym typeface="Helvetica Neue"/>
              </a:defRPr>
            </a:pPr>
            <a:r>
              <a:t>Fonts</a:t>
            </a:r>
          </a:p>
          <a:p>
            <a:pPr marL="270163" indent="-270163">
              <a:lnSpc>
                <a:spcPct val="90000"/>
              </a:lnSpc>
              <a:buClr>
                <a:srgbClr val="F00606"/>
              </a:buClr>
              <a:buSzPct val="100000"/>
              <a:defRPr sz="2600" b="1" spc="-26">
                <a:latin typeface="+mn-lt"/>
                <a:ea typeface="+mn-ea"/>
                <a:cs typeface="+mn-cs"/>
                <a:sym typeface="Helvetica Neue"/>
              </a:defRPr>
            </a:pPr>
            <a:r>
              <a:t>Logo: </a:t>
            </a:r>
            <a:r>
              <a:rPr b="0"/>
              <a:t>.ai or .eps file format</a:t>
            </a:r>
          </a:p>
          <a:p>
            <a:pPr marL="270163" indent="-270163">
              <a:lnSpc>
                <a:spcPct val="90000"/>
              </a:lnSpc>
              <a:buClr>
                <a:srgbClr val="F00606"/>
              </a:buClr>
              <a:buSzPct val="100000"/>
              <a:defRPr sz="2600" b="1" spc="-26">
                <a:latin typeface="+mn-lt"/>
                <a:ea typeface="+mn-ea"/>
                <a:cs typeface="+mn-cs"/>
                <a:sym typeface="Helvetica Neue"/>
              </a:defRPr>
            </a:pPr>
            <a:r>
              <a:t>Copy Points</a:t>
            </a:r>
          </a:p>
          <a:p>
            <a:pPr marL="270163" indent="-270163">
              <a:lnSpc>
                <a:spcPct val="90000"/>
              </a:lnSpc>
              <a:buClr>
                <a:srgbClr val="F00606"/>
              </a:buClr>
              <a:buSzPct val="100000"/>
              <a:defRPr sz="2600" b="1" spc="-26">
                <a:latin typeface="+mn-lt"/>
                <a:ea typeface="+mn-ea"/>
                <a:cs typeface="+mn-cs"/>
                <a:sym typeface="Helvetica Neue"/>
              </a:defRPr>
            </a:pPr>
            <a:r>
              <a:t>Content Questionnaire</a:t>
            </a:r>
          </a:p>
        </p:txBody>
      </p:sp>
      <p:sp>
        <p:nvSpPr>
          <p:cNvPr id="751" name="Assets needed"/>
          <p:cNvSpPr/>
          <p:nvPr/>
        </p:nvSpPr>
        <p:spPr>
          <a:xfrm>
            <a:off x="1284646" y="7693818"/>
            <a:ext cx="2087418" cy="431801"/>
          </a:xfrm>
          <a:prstGeom prst="rect">
            <a:avLst/>
          </a:prstGeom>
          <a:solidFill>
            <a:srgbClr val="F0060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marL="127000" marR="127000" algn="ctr">
              <a:lnSpc>
                <a:spcPct val="100000"/>
              </a:lnSpc>
              <a:defRPr sz="1400" spc="139">
                <a:solidFill>
                  <a:srgbClr val="FFFFFF"/>
                </a:solidFill>
                <a:latin typeface="+mn-lt"/>
                <a:ea typeface="+mn-ea"/>
                <a:cs typeface="+mn-cs"/>
                <a:sym typeface="Helvetica Neue"/>
              </a:defRPr>
            </a:lvl1pPr>
          </a:lstStyle>
          <a:p>
            <a:r>
              <a:t>Assets needed</a:t>
            </a:r>
          </a:p>
        </p:txBody>
      </p:sp>
      <p:sp>
        <p:nvSpPr>
          <p:cNvPr id="752" name="Line"/>
          <p:cNvSpPr/>
          <p:nvPr/>
        </p:nvSpPr>
        <p:spPr>
          <a:xfrm>
            <a:off x="3373360" y="7939985"/>
            <a:ext cx="429786" cy="209714"/>
          </a:xfrm>
          <a:prstGeom prst="line">
            <a:avLst/>
          </a:prstGeom>
          <a:ln w="25400">
            <a:solidFill>
              <a:srgbClr val="000000"/>
            </a:solidFill>
            <a:miter lim="400000"/>
            <a:headEnd type="oval"/>
            <a:tailEnd type="arrow"/>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Objective/Soultion">
    <p:spTree>
      <p:nvGrpSpPr>
        <p:cNvPr id="1" name=""/>
        <p:cNvGrpSpPr/>
        <p:nvPr/>
      </p:nvGrpSpPr>
      <p:grpSpPr>
        <a:xfrm>
          <a:off x="0" y="0"/>
          <a:ext cx="0" cy="0"/>
          <a:chOff x="0" y="0"/>
          <a:chExt cx="0" cy="0"/>
        </a:xfrm>
      </p:grpSpPr>
      <p:sp>
        <p:nvSpPr>
          <p:cNvPr id="66" name="Image"/>
          <p:cNvSpPr>
            <a:spLocks noGrp="1"/>
          </p:cNvSpPr>
          <p:nvPr>
            <p:ph type="pic" sz="half" idx="13"/>
          </p:nvPr>
        </p:nvSpPr>
        <p:spPr>
          <a:xfrm flipH="1">
            <a:off x="6933967" y="-50109"/>
            <a:ext cx="9177407" cy="13766109"/>
          </a:xfrm>
          <a:prstGeom prst="rect">
            <a:avLst/>
          </a:prstGeom>
        </p:spPr>
        <p:txBody>
          <a:bodyPr lIns="91439" tIns="45719" rIns="91439" bIns="45719" anchor="t">
            <a:noAutofit/>
          </a:bodyPr>
          <a:lstStyle/>
          <a:p>
            <a:endParaRPr/>
          </a:p>
        </p:txBody>
      </p:sp>
      <p:sp>
        <p:nvSpPr>
          <p:cNvPr id="67"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68"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69"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70" name="Slide Number"/>
          <p:cNvSpPr txBox="1">
            <a:spLocks noGrp="1"/>
          </p:cNvSpPr>
          <p:nvPr>
            <p:ph type="sldNum" sz="quarter" idx="2"/>
          </p:nvPr>
        </p:nvSpPr>
        <p:spPr>
          <a:xfrm>
            <a:off x="23087508" y="13142500"/>
            <a:ext cx="1042492"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71" name="Title Text"/>
          <p:cNvSpPr txBox="1">
            <a:spLocks noGrp="1"/>
          </p:cNvSpPr>
          <p:nvPr>
            <p:ph type="title"/>
          </p:nvPr>
        </p:nvSpPr>
        <p:spPr>
          <a:xfrm>
            <a:off x="1267420" y="3556446"/>
            <a:ext cx="5831470" cy="7274174"/>
          </a:xfrm>
          <a:prstGeom prst="rect">
            <a:avLst/>
          </a:prstGeom>
        </p:spPr>
        <p:txBody>
          <a:bodyPr anchor="t"/>
          <a:lstStyle>
            <a:lvl1pPr algn="l">
              <a:lnSpc>
                <a:spcPct val="80000"/>
              </a:lnSpc>
              <a:defRPr sz="10000" i="1" cap="none"/>
            </a:lvl1pPr>
          </a:lstStyle>
          <a:p>
            <a:r>
              <a:t>Title Text</a:t>
            </a:r>
          </a:p>
        </p:txBody>
      </p:sp>
      <p:sp>
        <p:nvSpPr>
          <p:cNvPr id="72" name="Body Level One…"/>
          <p:cNvSpPr txBox="1">
            <a:spLocks noGrp="1"/>
          </p:cNvSpPr>
          <p:nvPr>
            <p:ph type="body" sz="quarter" idx="1"/>
          </p:nvPr>
        </p:nvSpPr>
        <p:spPr>
          <a:xfrm>
            <a:off x="15946536" y="2591935"/>
            <a:ext cx="7158039" cy="8812765"/>
          </a:xfrm>
          <a:prstGeom prst="rect">
            <a:avLst/>
          </a:prstGeom>
        </p:spPr>
        <p:txBody>
          <a:bodyPr/>
          <a:lstStyle>
            <a:lvl1pPr marL="0" indent="0" defTabSz="457200">
              <a:spcBef>
                <a:spcPts val="1800"/>
              </a:spcBef>
              <a:buClrTx/>
              <a:buSzTx/>
              <a:buNone/>
              <a:defRPr sz="2600"/>
            </a:lvl1pPr>
            <a:lvl2pPr marL="0" indent="228600" defTabSz="457200">
              <a:spcBef>
                <a:spcPts val="1800"/>
              </a:spcBef>
              <a:buClrTx/>
              <a:buSzTx/>
              <a:buNone/>
              <a:defRPr sz="2600"/>
            </a:lvl2pPr>
            <a:lvl3pPr marL="0" indent="457200" defTabSz="457200">
              <a:spcBef>
                <a:spcPts val="1800"/>
              </a:spcBef>
              <a:buClrTx/>
              <a:buSzTx/>
              <a:buNone/>
              <a:defRPr sz="2600"/>
            </a:lvl3pPr>
            <a:lvl4pPr marL="0" indent="685800" defTabSz="457200">
              <a:spcBef>
                <a:spcPts val="1800"/>
              </a:spcBef>
              <a:buClrTx/>
              <a:buSzTx/>
              <a:buNone/>
              <a:defRPr sz="2600"/>
            </a:lvl4pPr>
            <a:lvl5pPr marL="0" indent="914400" defTabSz="45720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grpSp>
        <p:nvGrpSpPr>
          <p:cNvPr id="75" name="Group"/>
          <p:cNvGrpSpPr/>
          <p:nvPr/>
        </p:nvGrpSpPr>
        <p:grpSpPr>
          <a:xfrm>
            <a:off x="20263007" y="1551034"/>
            <a:ext cx="2801274" cy="563333"/>
            <a:chOff x="0" y="0"/>
            <a:chExt cx="2801272" cy="563331"/>
          </a:xfrm>
        </p:grpSpPr>
        <p:sp>
          <p:nvSpPr>
            <p:cNvPr id="73" name="our SOLUTIONS"/>
            <p:cNvSpPr/>
            <p:nvPr/>
          </p:nvSpPr>
          <p:spPr>
            <a:xfrm>
              <a:off x="590278" y="0"/>
              <a:ext cx="2210995" cy="431800"/>
            </a:xfrm>
            <a:prstGeom prst="rect">
              <a:avLst/>
            </a:prstGeom>
            <a:solidFill>
              <a:srgbClr val="F0060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marL="127000" marR="127000" algn="ctr">
                <a:lnSpc>
                  <a:spcPct val="100000"/>
                </a:lnSpc>
                <a:defRPr sz="1400" spc="139">
                  <a:solidFill>
                    <a:srgbClr val="FFFFFF"/>
                  </a:solidFill>
                  <a:latin typeface="+mn-lt"/>
                  <a:ea typeface="+mn-ea"/>
                  <a:cs typeface="+mn-cs"/>
                  <a:sym typeface="Helvetica Neue"/>
                </a:defRPr>
              </a:lvl1pPr>
            </a:lstStyle>
            <a:p>
              <a:r>
                <a:t>our SOLUTIONS</a:t>
              </a:r>
            </a:p>
          </p:txBody>
        </p:sp>
        <p:sp>
          <p:nvSpPr>
            <p:cNvPr id="74" name="Line"/>
            <p:cNvSpPr/>
            <p:nvPr/>
          </p:nvSpPr>
          <p:spPr>
            <a:xfrm flipH="1">
              <a:off x="0" y="223160"/>
              <a:ext cx="614077" cy="340172"/>
            </a:xfrm>
            <a:prstGeom prst="line">
              <a:avLst/>
            </a:prstGeom>
            <a:noFill/>
            <a:ln w="25400" cap="flat">
              <a:solidFill>
                <a:srgbClr val="000000"/>
              </a:solidFill>
              <a:prstDash val="solid"/>
              <a:miter lim="400000"/>
              <a:headEnd type="oval" w="med" len="med"/>
              <a:tailEnd type="arrow" w="med" len="med"/>
            </a:ln>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grpSp>
      <p:grpSp>
        <p:nvGrpSpPr>
          <p:cNvPr id="78" name="Group"/>
          <p:cNvGrpSpPr/>
          <p:nvPr/>
        </p:nvGrpSpPr>
        <p:grpSpPr>
          <a:xfrm>
            <a:off x="1299264" y="2604634"/>
            <a:ext cx="2773676" cy="599379"/>
            <a:chOff x="0" y="0"/>
            <a:chExt cx="2773675" cy="599377"/>
          </a:xfrm>
        </p:grpSpPr>
        <p:sp>
          <p:nvSpPr>
            <p:cNvPr id="76" name="our OBJECTIVE"/>
            <p:cNvSpPr/>
            <p:nvPr/>
          </p:nvSpPr>
          <p:spPr>
            <a:xfrm>
              <a:off x="0" y="0"/>
              <a:ext cx="2210994" cy="431800"/>
            </a:xfrm>
            <a:prstGeom prst="rect">
              <a:avLst/>
            </a:prstGeom>
            <a:solidFill>
              <a:srgbClr val="F0060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marL="127000" marR="127000" algn="ctr">
                <a:lnSpc>
                  <a:spcPct val="100000"/>
                </a:lnSpc>
                <a:defRPr sz="1400" spc="139">
                  <a:solidFill>
                    <a:srgbClr val="FFFFFF"/>
                  </a:solidFill>
                  <a:latin typeface="+mn-lt"/>
                  <a:ea typeface="+mn-ea"/>
                  <a:cs typeface="+mn-cs"/>
                  <a:sym typeface="Helvetica Neue"/>
                </a:defRPr>
              </a:lvl1pPr>
            </a:lstStyle>
            <a:p>
              <a:r>
                <a:t>our OBJECTIVE</a:t>
              </a:r>
            </a:p>
          </p:txBody>
        </p:sp>
        <p:sp>
          <p:nvSpPr>
            <p:cNvPr id="77" name="Line"/>
            <p:cNvSpPr/>
            <p:nvPr/>
          </p:nvSpPr>
          <p:spPr>
            <a:xfrm>
              <a:off x="2196396" y="238206"/>
              <a:ext cx="577280" cy="361172"/>
            </a:xfrm>
            <a:prstGeom prst="line">
              <a:avLst/>
            </a:prstGeom>
            <a:noFill/>
            <a:ln w="25400" cap="flat">
              <a:solidFill>
                <a:srgbClr val="000000"/>
              </a:solidFill>
              <a:prstDash val="solid"/>
              <a:miter lim="400000"/>
              <a:headEnd type="oval" w="med" len="med"/>
              <a:tailEnd type="arrow" w="med" len="med"/>
            </a:ln>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grpSp>
      <p:sp>
        <p:nvSpPr>
          <p:cNvPr id="79"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Agenda &amp;  Campaign Elements">
    <p:spTree>
      <p:nvGrpSpPr>
        <p:cNvPr id="1" name=""/>
        <p:cNvGrpSpPr/>
        <p:nvPr/>
      </p:nvGrpSpPr>
      <p:grpSpPr>
        <a:xfrm>
          <a:off x="0" y="0"/>
          <a:ext cx="0" cy="0"/>
          <a:chOff x="0" y="0"/>
          <a:chExt cx="0" cy="0"/>
        </a:xfrm>
      </p:grpSpPr>
      <p:sp>
        <p:nvSpPr>
          <p:cNvPr id="759" name="Rectangle"/>
          <p:cNvSpPr/>
          <p:nvPr/>
        </p:nvSpPr>
        <p:spPr>
          <a:xfrm>
            <a:off x="0" y="0"/>
            <a:ext cx="24384000" cy="13747750"/>
          </a:xfrm>
          <a:prstGeom prst="rect">
            <a:avLst/>
          </a:prstGeom>
          <a:solidFill>
            <a:srgbClr val="E0DDDD"/>
          </a:solidFill>
          <a:ln w="12700">
            <a:miter lim="400000"/>
          </a:ln>
        </p:spPr>
        <p:txBody>
          <a:bodyPr lIns="50800" tIns="50800" rIns="50800" bIns="50800" anchor="ctr"/>
          <a:lstStyle/>
          <a:p>
            <a:pP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760" name="Rectangle"/>
          <p:cNvSpPr/>
          <p:nvPr/>
        </p:nvSpPr>
        <p:spPr>
          <a:xfrm>
            <a:off x="8582347" y="1328836"/>
            <a:ext cx="7107139" cy="11090078"/>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761" name="Rectangle"/>
          <p:cNvSpPr/>
          <p:nvPr/>
        </p:nvSpPr>
        <p:spPr>
          <a:xfrm>
            <a:off x="15974020" y="1328836"/>
            <a:ext cx="7107139" cy="11090078"/>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762" name="Rectangle"/>
          <p:cNvSpPr/>
          <p:nvPr/>
        </p:nvSpPr>
        <p:spPr>
          <a:xfrm>
            <a:off x="1190674" y="1328836"/>
            <a:ext cx="7107139" cy="11090078"/>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763" name="Image"/>
          <p:cNvSpPr>
            <a:spLocks noGrp="1"/>
          </p:cNvSpPr>
          <p:nvPr>
            <p:ph type="pic" idx="13"/>
          </p:nvPr>
        </p:nvSpPr>
        <p:spPr>
          <a:xfrm>
            <a:off x="4790459" y="1595735"/>
            <a:ext cx="18721042" cy="10530583"/>
          </a:xfrm>
          <a:prstGeom prst="rect">
            <a:avLst/>
          </a:prstGeom>
        </p:spPr>
        <p:txBody>
          <a:bodyPr lIns="91439" tIns="45719" rIns="91439" bIns="45719" anchor="t">
            <a:noAutofit/>
          </a:bodyPr>
          <a:lstStyle/>
          <a:p>
            <a:endParaRPr/>
          </a:p>
        </p:txBody>
      </p:sp>
      <p:sp>
        <p:nvSpPr>
          <p:cNvPr id="764" name="Introduction and Overview…"/>
          <p:cNvSpPr txBox="1">
            <a:spLocks noGrp="1"/>
          </p:cNvSpPr>
          <p:nvPr>
            <p:ph type="body" sz="quarter" idx="14"/>
          </p:nvPr>
        </p:nvSpPr>
        <p:spPr>
          <a:xfrm>
            <a:off x="16504538" y="3812964"/>
            <a:ext cx="6046103" cy="1226058"/>
          </a:xfrm>
          <a:prstGeom prst="rect">
            <a:avLst/>
          </a:prstGeom>
        </p:spPr>
        <p:txBody>
          <a:bodyPr lIns="0" tIns="0" rIns="0" bIns="0" anchor="t">
            <a:noAutofit/>
          </a:bodyPr>
          <a:lstStyle/>
          <a:p>
            <a:pPr marL="0" indent="0" algn="ctr">
              <a:lnSpc>
                <a:spcPct val="60000"/>
              </a:lnSpc>
              <a:spcBef>
                <a:spcPts val="3000"/>
              </a:spcBef>
              <a:buClrTx/>
              <a:buSzTx/>
              <a:buNone/>
              <a:defRPr sz="3200" b="1" spc="-32">
                <a:latin typeface="+mn-lt"/>
                <a:ea typeface="+mn-ea"/>
                <a:cs typeface="+mn-cs"/>
                <a:sym typeface="Helvetica Neue"/>
              </a:defRPr>
            </a:pPr>
            <a:r>
              <a:t>Introduction and Overview</a:t>
            </a:r>
          </a:p>
          <a:p>
            <a:pPr marL="0" indent="0" algn="ctr">
              <a:lnSpc>
                <a:spcPct val="110000"/>
              </a:lnSpc>
              <a:spcBef>
                <a:spcPts val="3000"/>
              </a:spcBef>
              <a:buClrTx/>
              <a:buSzTx/>
              <a:buNone/>
              <a:defRPr sz="2600" spc="-26">
                <a:latin typeface="+mn-lt"/>
                <a:ea typeface="+mn-ea"/>
                <a:cs typeface="+mn-cs"/>
                <a:sym typeface="Helvetica Neue"/>
              </a:defRPr>
            </a:pPr>
            <a:r>
              <a:t>PG. 3-4</a:t>
            </a:r>
          </a:p>
        </p:txBody>
      </p:sp>
      <p:sp>
        <p:nvSpPr>
          <p:cNvPr id="765" name="Line"/>
          <p:cNvSpPr/>
          <p:nvPr/>
        </p:nvSpPr>
        <p:spPr>
          <a:xfrm>
            <a:off x="17010211" y="2887158"/>
            <a:ext cx="4749498" cy="1"/>
          </a:xfrm>
          <a:prstGeom prst="line">
            <a:avLst/>
          </a:prstGeom>
          <a:ln w="25400" cap="rnd">
            <a:solidFill>
              <a:srgbClr val="000000"/>
            </a:solidFill>
            <a:custDash>
              <a:ds d="100000" sp="200000"/>
            </a:custDash>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766" name="Image" descr="Image"/>
          <p:cNvPicPr>
            <a:picLocks noChangeAspect="1"/>
          </p:cNvPicPr>
          <p:nvPr/>
        </p:nvPicPr>
        <p:blipFill>
          <a:blip r:embed="rId2">
            <a:extLst/>
          </a:blip>
          <a:stretch>
            <a:fillRect/>
          </a:stretch>
        </p:blipFill>
        <p:spPr>
          <a:xfrm>
            <a:off x="19109621" y="2490196"/>
            <a:ext cx="835938" cy="829846"/>
          </a:xfrm>
          <a:prstGeom prst="rect">
            <a:avLst/>
          </a:prstGeom>
          <a:ln w="12700">
            <a:miter lim="400000"/>
          </a:ln>
          <a:effectLst>
            <a:outerShdw dist="64526" dir="3762201" rotWithShape="0">
              <a:srgbClr val="000000"/>
            </a:outerShdw>
          </a:effectLst>
        </p:spPr>
      </p:pic>
      <p:sp>
        <p:nvSpPr>
          <p:cNvPr id="767" name="1"/>
          <p:cNvSpPr txBox="1"/>
          <p:nvPr/>
        </p:nvSpPr>
        <p:spPr>
          <a:xfrm rot="21600000">
            <a:off x="19249307" y="2512006"/>
            <a:ext cx="531165" cy="8298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defTabSz="825500">
              <a:lnSpc>
                <a:spcPct val="70000"/>
              </a:lnSpc>
              <a:spcBef>
                <a:spcPts val="0"/>
              </a:spcBef>
              <a:defRPr sz="3000" b="0" spc="0">
                <a:solidFill>
                  <a:srgbClr val="000000"/>
                </a:solidFill>
                <a:latin typeface="Druk Text"/>
                <a:ea typeface="Druk Text"/>
                <a:cs typeface="Druk Text"/>
                <a:sym typeface="Druk Text"/>
              </a:defRPr>
            </a:lvl1pPr>
          </a:lstStyle>
          <a:p>
            <a:r>
              <a:t>1</a:t>
            </a:r>
          </a:p>
        </p:txBody>
      </p:sp>
      <p:sp>
        <p:nvSpPr>
          <p:cNvPr id="768" name="Campaign Elements…"/>
          <p:cNvSpPr txBox="1">
            <a:spLocks noGrp="1"/>
          </p:cNvSpPr>
          <p:nvPr>
            <p:ph type="body" sz="quarter" idx="15"/>
          </p:nvPr>
        </p:nvSpPr>
        <p:spPr>
          <a:xfrm>
            <a:off x="16504538" y="7023830"/>
            <a:ext cx="6046103" cy="1226058"/>
          </a:xfrm>
          <a:prstGeom prst="rect">
            <a:avLst/>
          </a:prstGeom>
        </p:spPr>
        <p:txBody>
          <a:bodyPr lIns="0" tIns="0" rIns="0" bIns="0" anchor="t">
            <a:noAutofit/>
          </a:bodyPr>
          <a:lstStyle/>
          <a:p>
            <a:pPr marL="0" indent="0" algn="ctr">
              <a:lnSpc>
                <a:spcPct val="60000"/>
              </a:lnSpc>
              <a:spcBef>
                <a:spcPts val="3000"/>
              </a:spcBef>
              <a:buClrTx/>
              <a:buSzTx/>
              <a:buNone/>
              <a:defRPr sz="3200" b="1" spc="-32">
                <a:latin typeface="+mn-lt"/>
                <a:ea typeface="+mn-ea"/>
                <a:cs typeface="+mn-cs"/>
                <a:sym typeface="Helvetica Neue"/>
              </a:defRPr>
            </a:pPr>
            <a:r>
              <a:t>Campaign Elements</a:t>
            </a:r>
          </a:p>
          <a:p>
            <a:pPr marL="0" indent="0" algn="ctr">
              <a:lnSpc>
                <a:spcPct val="110000"/>
              </a:lnSpc>
              <a:spcBef>
                <a:spcPts val="3000"/>
              </a:spcBef>
              <a:buClrTx/>
              <a:buSzTx/>
              <a:buNone/>
              <a:defRPr sz="2600" spc="-26">
                <a:latin typeface="+mn-lt"/>
                <a:ea typeface="+mn-ea"/>
                <a:cs typeface="+mn-cs"/>
                <a:sym typeface="Helvetica Neue"/>
              </a:defRPr>
            </a:pPr>
            <a:r>
              <a:t>PG. 3-4</a:t>
            </a:r>
          </a:p>
        </p:txBody>
      </p:sp>
      <p:sp>
        <p:nvSpPr>
          <p:cNvPr id="769" name="Line"/>
          <p:cNvSpPr/>
          <p:nvPr/>
        </p:nvSpPr>
        <p:spPr>
          <a:xfrm>
            <a:off x="17010211" y="6098024"/>
            <a:ext cx="4749498" cy="1"/>
          </a:xfrm>
          <a:prstGeom prst="line">
            <a:avLst/>
          </a:prstGeom>
          <a:ln w="25400" cap="rnd">
            <a:solidFill>
              <a:srgbClr val="000000"/>
            </a:solidFill>
            <a:custDash>
              <a:ds d="100000" sp="200000"/>
            </a:custDash>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770" name="Image" descr="Image"/>
          <p:cNvPicPr>
            <a:picLocks noChangeAspect="1"/>
          </p:cNvPicPr>
          <p:nvPr/>
        </p:nvPicPr>
        <p:blipFill>
          <a:blip r:embed="rId2">
            <a:extLst/>
          </a:blip>
          <a:stretch>
            <a:fillRect/>
          </a:stretch>
        </p:blipFill>
        <p:spPr>
          <a:xfrm>
            <a:off x="19109621" y="5701062"/>
            <a:ext cx="835938" cy="829846"/>
          </a:xfrm>
          <a:prstGeom prst="rect">
            <a:avLst/>
          </a:prstGeom>
          <a:ln w="12700">
            <a:miter lim="400000"/>
          </a:ln>
          <a:effectLst>
            <a:outerShdw dist="64526" dir="3762201" rotWithShape="0">
              <a:srgbClr val="000000"/>
            </a:outerShdw>
          </a:effectLst>
        </p:spPr>
      </p:pic>
      <p:sp>
        <p:nvSpPr>
          <p:cNvPr id="771" name="2"/>
          <p:cNvSpPr txBox="1"/>
          <p:nvPr/>
        </p:nvSpPr>
        <p:spPr>
          <a:xfrm rot="21600000">
            <a:off x="19249307" y="5722872"/>
            <a:ext cx="531165" cy="8298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defTabSz="825500">
              <a:lnSpc>
                <a:spcPct val="70000"/>
              </a:lnSpc>
              <a:spcBef>
                <a:spcPts val="0"/>
              </a:spcBef>
              <a:defRPr sz="3000" b="0" spc="0">
                <a:solidFill>
                  <a:srgbClr val="000000"/>
                </a:solidFill>
                <a:latin typeface="Druk Text"/>
                <a:ea typeface="Druk Text"/>
                <a:cs typeface="Druk Text"/>
                <a:sym typeface="Druk Text"/>
              </a:defRPr>
            </a:lvl1pPr>
          </a:lstStyle>
          <a:p>
            <a:r>
              <a:t>2</a:t>
            </a:r>
          </a:p>
        </p:txBody>
      </p:sp>
      <p:sp>
        <p:nvSpPr>
          <p:cNvPr id="772" name="Timing &amp; Next Steps…"/>
          <p:cNvSpPr txBox="1">
            <a:spLocks noGrp="1"/>
          </p:cNvSpPr>
          <p:nvPr>
            <p:ph type="body" sz="quarter" idx="16"/>
          </p:nvPr>
        </p:nvSpPr>
        <p:spPr>
          <a:xfrm>
            <a:off x="16504538" y="10234697"/>
            <a:ext cx="6046103" cy="1226058"/>
          </a:xfrm>
          <a:prstGeom prst="rect">
            <a:avLst/>
          </a:prstGeom>
        </p:spPr>
        <p:txBody>
          <a:bodyPr lIns="0" tIns="0" rIns="0" bIns="0" anchor="t">
            <a:noAutofit/>
          </a:bodyPr>
          <a:lstStyle/>
          <a:p>
            <a:pPr marL="0" indent="0" algn="ctr">
              <a:lnSpc>
                <a:spcPct val="60000"/>
              </a:lnSpc>
              <a:spcBef>
                <a:spcPts val="3000"/>
              </a:spcBef>
              <a:buClrTx/>
              <a:buSzTx/>
              <a:buNone/>
              <a:defRPr sz="3200" b="1" spc="-32">
                <a:latin typeface="+mn-lt"/>
                <a:ea typeface="+mn-ea"/>
                <a:cs typeface="+mn-cs"/>
                <a:sym typeface="Helvetica Neue"/>
              </a:defRPr>
            </a:pPr>
            <a:r>
              <a:t>Timing &amp; Next Steps </a:t>
            </a:r>
          </a:p>
          <a:p>
            <a:pPr marL="0" indent="0" algn="ctr">
              <a:lnSpc>
                <a:spcPct val="110000"/>
              </a:lnSpc>
              <a:spcBef>
                <a:spcPts val="3000"/>
              </a:spcBef>
              <a:buClrTx/>
              <a:buSzTx/>
              <a:buNone/>
              <a:defRPr sz="2600" spc="-26">
                <a:latin typeface="+mn-lt"/>
                <a:ea typeface="+mn-ea"/>
                <a:cs typeface="+mn-cs"/>
                <a:sym typeface="Helvetica Neue"/>
              </a:defRPr>
            </a:pPr>
            <a:r>
              <a:t>PG. 3-4</a:t>
            </a:r>
          </a:p>
        </p:txBody>
      </p:sp>
      <p:sp>
        <p:nvSpPr>
          <p:cNvPr id="773" name="Line"/>
          <p:cNvSpPr/>
          <p:nvPr/>
        </p:nvSpPr>
        <p:spPr>
          <a:xfrm>
            <a:off x="17010211" y="9308890"/>
            <a:ext cx="4749498" cy="1"/>
          </a:xfrm>
          <a:prstGeom prst="line">
            <a:avLst/>
          </a:prstGeom>
          <a:ln w="25400" cap="rnd">
            <a:solidFill>
              <a:srgbClr val="000000"/>
            </a:solidFill>
            <a:custDash>
              <a:ds d="100000" sp="200000"/>
            </a:custDash>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774" name="Image" descr="Image"/>
          <p:cNvPicPr>
            <a:picLocks noChangeAspect="1"/>
          </p:cNvPicPr>
          <p:nvPr/>
        </p:nvPicPr>
        <p:blipFill>
          <a:blip r:embed="rId2">
            <a:extLst/>
          </a:blip>
          <a:stretch>
            <a:fillRect/>
          </a:stretch>
        </p:blipFill>
        <p:spPr>
          <a:xfrm>
            <a:off x="19109621" y="8911928"/>
            <a:ext cx="835938" cy="829847"/>
          </a:xfrm>
          <a:prstGeom prst="rect">
            <a:avLst/>
          </a:prstGeom>
          <a:ln w="12700">
            <a:miter lim="400000"/>
          </a:ln>
          <a:effectLst>
            <a:outerShdw dist="64526" dir="3762201" rotWithShape="0">
              <a:srgbClr val="000000"/>
            </a:outerShdw>
          </a:effectLst>
        </p:spPr>
      </p:pic>
      <p:sp>
        <p:nvSpPr>
          <p:cNvPr id="775" name="3"/>
          <p:cNvSpPr txBox="1"/>
          <p:nvPr/>
        </p:nvSpPr>
        <p:spPr>
          <a:xfrm rot="21600000">
            <a:off x="19249307" y="8933739"/>
            <a:ext cx="531165" cy="8298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defTabSz="825500">
              <a:lnSpc>
                <a:spcPct val="70000"/>
              </a:lnSpc>
              <a:spcBef>
                <a:spcPts val="0"/>
              </a:spcBef>
              <a:defRPr sz="3000" b="0" spc="0">
                <a:solidFill>
                  <a:srgbClr val="000000"/>
                </a:solidFill>
                <a:latin typeface="Druk Text"/>
                <a:ea typeface="Druk Text"/>
                <a:cs typeface="Druk Text"/>
                <a:sym typeface="Druk Text"/>
              </a:defRPr>
            </a:lvl1pPr>
          </a:lstStyle>
          <a:p>
            <a:r>
              <a:t>3</a:t>
            </a:r>
          </a:p>
        </p:txBody>
      </p:sp>
      <p:sp>
        <p:nvSpPr>
          <p:cNvPr id="776" name="Agenda &amp;  Campaign Elements"/>
          <p:cNvSpPr>
            <a:spLocks noGrp="1"/>
          </p:cNvSpPr>
          <p:nvPr>
            <p:ph type="body" sz="quarter" idx="17"/>
          </p:nvPr>
        </p:nvSpPr>
        <p:spPr>
          <a:xfrm>
            <a:off x="1638642" y="3189140"/>
            <a:ext cx="6211203" cy="2884691"/>
          </a:xfrm>
          <a:prstGeom prst="rect">
            <a:avLst/>
          </a:prstGeom>
        </p:spPr>
        <p:txBody>
          <a:bodyPr anchor="t">
            <a:noAutofit/>
          </a:bodyPr>
          <a:lstStyle/>
          <a:p>
            <a:pPr marL="0" indent="0" algn="ctr" defTabSz="457200">
              <a:lnSpc>
                <a:spcPct val="80000"/>
              </a:lnSpc>
              <a:spcBef>
                <a:spcPts val="400"/>
              </a:spcBef>
              <a:buClrTx/>
              <a:buSzTx/>
              <a:buNone/>
              <a:defRPr sz="9800" i="1">
                <a:latin typeface="+mj-lt"/>
                <a:ea typeface="+mj-ea"/>
                <a:cs typeface="+mj-cs"/>
                <a:sym typeface="Druk"/>
              </a:defRPr>
            </a:pPr>
            <a:r>
              <a:t>Agenda &amp; </a:t>
            </a:r>
            <a:br/>
            <a:r>
              <a:t>Campaign Elements</a:t>
            </a:r>
          </a:p>
        </p:txBody>
      </p:sp>
      <p:sp>
        <p:nvSpPr>
          <p:cNvPr id="777" name="Insert Program Name Here"/>
          <p:cNvSpPr txBox="1">
            <a:spLocks noGrp="1"/>
          </p:cNvSpPr>
          <p:nvPr>
            <p:ph type="body" sz="quarter" idx="18"/>
          </p:nvPr>
        </p:nvSpPr>
        <p:spPr>
          <a:xfrm>
            <a:off x="2503289" y="2591895"/>
            <a:ext cx="4481910" cy="406401"/>
          </a:xfrm>
          <a:prstGeom prst="rect">
            <a:avLst/>
          </a:prstGeom>
        </p:spPr>
        <p:txBody>
          <a:bodyPr anchor="t">
            <a:spAutoFit/>
          </a:bodyPr>
          <a:lstStyle>
            <a:lvl1pPr marL="0" indent="0" defTabSz="457200">
              <a:spcBef>
                <a:spcPts val="600"/>
              </a:spcBef>
              <a:buClrTx/>
              <a:buSzTx/>
              <a:buNone/>
              <a:defRPr sz="2000" b="1" cap="all" spc="119">
                <a:solidFill>
                  <a:srgbClr val="F00606"/>
                </a:solidFill>
                <a:latin typeface="Helvetica"/>
                <a:ea typeface="Helvetica"/>
                <a:cs typeface="Helvetica"/>
                <a:sym typeface="Helvetica"/>
              </a:defRPr>
            </a:lvl1pPr>
          </a:lstStyle>
          <a:p>
            <a:r>
              <a:t>Insert Program Name Here</a:t>
            </a:r>
          </a:p>
        </p:txBody>
      </p:sp>
      <p:sp>
        <p:nvSpPr>
          <p:cNvPr id="778" name="4x Branded Articles…"/>
          <p:cNvSpPr>
            <a:spLocks noGrp="1"/>
          </p:cNvSpPr>
          <p:nvPr>
            <p:ph type="body" sz="quarter" idx="19"/>
          </p:nvPr>
        </p:nvSpPr>
        <p:spPr>
          <a:xfrm>
            <a:off x="1923256" y="6264675"/>
            <a:ext cx="5641976" cy="6104629"/>
          </a:xfrm>
          <a:prstGeom prst="rect">
            <a:avLst/>
          </a:prstGeom>
        </p:spPr>
        <p:txBody>
          <a:bodyPr anchor="t"/>
          <a:lstStyle/>
          <a:p>
            <a:pPr marL="0" lvl="1" indent="228600" algn="ctr" defTabSz="457200">
              <a:lnSpc>
                <a:spcPct val="110000"/>
              </a:lnSpc>
              <a:spcBef>
                <a:spcPts val="2200"/>
              </a:spcBef>
              <a:buClrTx/>
              <a:buSzTx/>
              <a:buNone/>
              <a:defRPr sz="2300">
                <a:latin typeface="Helvetica"/>
                <a:ea typeface="Helvetica"/>
                <a:cs typeface="Helvetica"/>
                <a:sym typeface="Helvetica"/>
              </a:defRPr>
            </a:pPr>
            <a:r>
              <a:rPr b="1"/>
              <a:t>4x</a:t>
            </a:r>
            <a:r>
              <a:t> Branded Articles</a:t>
            </a:r>
          </a:p>
          <a:p>
            <a:pPr marL="0" lvl="1" indent="228600" algn="ctr" defTabSz="457200">
              <a:lnSpc>
                <a:spcPct val="110000"/>
              </a:lnSpc>
              <a:spcBef>
                <a:spcPts val="2200"/>
              </a:spcBef>
              <a:buClrTx/>
              <a:buSzTx/>
              <a:buNone/>
              <a:defRPr sz="2300">
                <a:latin typeface="Helvetica"/>
                <a:ea typeface="Helvetica"/>
                <a:cs typeface="Helvetica"/>
                <a:sym typeface="Helvetica"/>
              </a:defRPr>
            </a:pPr>
            <a:r>
              <a:rPr b="1"/>
              <a:t>3x</a:t>
            </a:r>
            <a:r>
              <a:t> Branded “Life Behind Bars: Bartender’s Pour” Podcasts </a:t>
            </a:r>
          </a:p>
          <a:p>
            <a:pPr marL="0" lvl="1" indent="228600" algn="ctr" defTabSz="457200">
              <a:lnSpc>
                <a:spcPct val="110000"/>
              </a:lnSpc>
              <a:spcBef>
                <a:spcPts val="2200"/>
              </a:spcBef>
              <a:buClrTx/>
              <a:buSzTx/>
              <a:buNone/>
              <a:defRPr sz="2300">
                <a:latin typeface="Helvetica"/>
                <a:ea typeface="Helvetica"/>
                <a:cs typeface="Helvetica"/>
                <a:sym typeface="Helvetica"/>
              </a:defRPr>
            </a:pPr>
            <a:r>
              <a:rPr b="1"/>
              <a:t>4x</a:t>
            </a:r>
            <a:r>
              <a:t> Half Full + Culture Section Takeovers</a:t>
            </a:r>
          </a:p>
          <a:p>
            <a:pPr marL="0" lvl="1" indent="228600" algn="ctr" defTabSz="457200">
              <a:lnSpc>
                <a:spcPct val="110000"/>
              </a:lnSpc>
              <a:spcBef>
                <a:spcPts val="2200"/>
              </a:spcBef>
              <a:buClrTx/>
              <a:buSzTx/>
              <a:buNone/>
              <a:defRPr sz="2300">
                <a:latin typeface="Helvetica"/>
                <a:ea typeface="Helvetica"/>
                <a:cs typeface="Helvetica"/>
                <a:sym typeface="Helvetica"/>
              </a:defRPr>
            </a:pPr>
            <a:r>
              <a:t>Targeted Media Package</a:t>
            </a:r>
          </a:p>
          <a:p>
            <a:pPr marL="0" lvl="1" indent="228600" algn="ctr" defTabSz="457200">
              <a:lnSpc>
                <a:spcPct val="110000"/>
              </a:lnSpc>
              <a:spcBef>
                <a:spcPts val="2200"/>
              </a:spcBef>
              <a:buClrTx/>
              <a:buSzTx/>
              <a:buNone/>
              <a:defRPr sz="2300">
                <a:latin typeface="Helvetica"/>
                <a:ea typeface="Helvetica"/>
                <a:cs typeface="Helvetica"/>
                <a:sym typeface="Helvetica"/>
              </a:defRPr>
            </a:pPr>
            <a:r>
              <a:t>Added Value Custom Photoshoot</a:t>
            </a:r>
          </a:p>
          <a:p>
            <a:pPr marL="0" lvl="1" indent="228600" algn="ctr" defTabSz="457200">
              <a:lnSpc>
                <a:spcPct val="110000"/>
              </a:lnSpc>
              <a:spcBef>
                <a:spcPts val="2200"/>
              </a:spcBef>
              <a:buClrTx/>
              <a:buSzTx/>
              <a:buNone/>
              <a:defRPr sz="2300">
                <a:latin typeface="Helvetica"/>
                <a:ea typeface="Helvetica"/>
                <a:cs typeface="Helvetica"/>
                <a:sym typeface="Helvetica"/>
              </a:defRPr>
            </a:pPr>
            <a:r>
              <a:t>Added Value Custom Ad Creative</a:t>
            </a:r>
          </a:p>
          <a:p>
            <a:pPr marL="0" lvl="1" indent="228600" algn="ctr" defTabSz="457200">
              <a:lnSpc>
                <a:spcPct val="110000"/>
              </a:lnSpc>
              <a:spcBef>
                <a:spcPts val="2200"/>
              </a:spcBef>
              <a:buClrTx/>
              <a:buSzTx/>
              <a:buNone/>
              <a:defRPr sz="2300">
                <a:latin typeface="Helvetica"/>
                <a:ea typeface="Helvetica"/>
                <a:cs typeface="Helvetica"/>
                <a:sym typeface="Helvetica"/>
              </a:defRPr>
            </a:pPr>
            <a:r>
              <a:t>Added Value ROS Display</a:t>
            </a:r>
          </a:p>
        </p:txBody>
      </p:sp>
      <p:sp>
        <p:nvSpPr>
          <p:cNvPr id="779" name="Slide Number"/>
          <p:cNvSpPr txBox="1">
            <a:spLocks noGrp="1"/>
          </p:cNvSpPr>
          <p:nvPr>
            <p:ph type="sldNum" sz="quarter" idx="2"/>
          </p:nvPr>
        </p:nvSpPr>
        <p:spPr>
          <a:xfrm>
            <a:off x="11954103" y="13073062"/>
            <a:ext cx="466269" cy="477671"/>
          </a:xfrm>
          <a:prstGeom prst="rect">
            <a:avLst/>
          </a:prstGeom>
        </p:spPr>
        <p:txBody>
          <a:bodyPr lIns="71437" tIns="71437" rIns="71437" bIns="71437"/>
          <a:lstStyle>
            <a:lvl1pPr defTabSz="821531">
              <a:defRPr sz="2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Creative Deliverable Timeline copy">
    <p:spTree>
      <p:nvGrpSpPr>
        <p:cNvPr id="1" name=""/>
        <p:cNvGrpSpPr/>
        <p:nvPr/>
      </p:nvGrpSpPr>
      <p:grpSpPr>
        <a:xfrm>
          <a:off x="0" y="0"/>
          <a:ext cx="0" cy="0"/>
          <a:chOff x="0" y="0"/>
          <a:chExt cx="0" cy="0"/>
        </a:xfrm>
      </p:grpSpPr>
      <p:sp>
        <p:nvSpPr>
          <p:cNvPr id="786" name="Slide Number"/>
          <p:cNvSpPr txBox="1">
            <a:spLocks noGrp="1"/>
          </p:cNvSpPr>
          <p:nvPr>
            <p:ph type="sldNum" sz="quarter" idx="2"/>
          </p:nvPr>
        </p:nvSpPr>
        <p:spPr>
          <a:xfrm>
            <a:off x="23752352" y="13142500"/>
            <a:ext cx="377648" cy="387070"/>
          </a:xfrm>
          <a:prstGeom prst="rect">
            <a:avLst/>
          </a:prstGeom>
        </p:spPr>
        <p:txBody>
          <a:bodyPr/>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787" name="Rectangle"/>
          <p:cNvSpPr/>
          <p:nvPr/>
        </p:nvSpPr>
        <p:spPr>
          <a:xfrm>
            <a:off x="0" y="-15875"/>
            <a:ext cx="24384000" cy="13747750"/>
          </a:xfrm>
          <a:prstGeom prst="rect">
            <a:avLst/>
          </a:prstGeom>
          <a:solidFill>
            <a:srgbClr val="E0DDDD"/>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788" name="Creative Deliverable Production process"/>
          <p:cNvSpPr txBox="1"/>
          <p:nvPr/>
        </p:nvSpPr>
        <p:spPr>
          <a:xfrm>
            <a:off x="1902420" y="2984315"/>
            <a:ext cx="9010600" cy="76731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nSpc>
                <a:spcPct val="70000"/>
              </a:lnSpc>
              <a:spcBef>
                <a:spcPts val="400"/>
              </a:spcBef>
              <a:defRPr sz="17000" b="0" spc="0">
                <a:solidFill>
                  <a:srgbClr val="000000"/>
                </a:solidFill>
                <a:latin typeface="+mj-lt"/>
                <a:ea typeface="+mj-ea"/>
                <a:cs typeface="+mj-cs"/>
                <a:sym typeface="Druk"/>
              </a:defRPr>
            </a:lvl1pPr>
          </a:lstStyle>
          <a:p>
            <a:r>
              <a:t>Creative Deliverable Production process</a:t>
            </a:r>
          </a:p>
        </p:txBody>
      </p:sp>
      <p:sp>
        <p:nvSpPr>
          <p:cNvPr id="789" name="Two rounds of creative edits included!"/>
          <p:cNvSpPr txBox="1"/>
          <p:nvPr/>
        </p:nvSpPr>
        <p:spPr>
          <a:xfrm>
            <a:off x="8282787" y="3297253"/>
            <a:ext cx="3231343" cy="52824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127000" marR="127000" algn="ctr">
              <a:lnSpc>
                <a:spcPct val="100000"/>
              </a:lnSpc>
              <a:defRPr sz="1400" spc="139">
                <a:solidFill>
                  <a:srgbClr val="000000"/>
                </a:solidFill>
                <a:latin typeface="+mn-lt"/>
                <a:ea typeface="+mn-ea"/>
                <a:cs typeface="+mn-cs"/>
                <a:sym typeface="Helvetica Neue"/>
              </a:defRPr>
            </a:lvl1pPr>
          </a:lstStyle>
          <a:p>
            <a:r>
              <a:t>Two rounds of creative edits included!</a:t>
            </a:r>
          </a:p>
        </p:txBody>
      </p:sp>
      <p:sp>
        <p:nvSpPr>
          <p:cNvPr id="790" name="Line"/>
          <p:cNvSpPr/>
          <p:nvPr/>
        </p:nvSpPr>
        <p:spPr>
          <a:xfrm flipH="1">
            <a:off x="7700400" y="3558457"/>
            <a:ext cx="564041" cy="327850"/>
          </a:xfrm>
          <a:prstGeom prst="line">
            <a:avLst/>
          </a:prstGeom>
          <a:ln w="25400">
            <a:solidFill>
              <a:srgbClr val="000000"/>
            </a:solidFill>
            <a:miter lim="400000"/>
            <a:headEnd type="oval"/>
            <a:tailEnd type="arrow"/>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791" name="*More than two rounds of edits may incur additional costs"/>
          <p:cNvSpPr/>
          <p:nvPr/>
        </p:nvSpPr>
        <p:spPr>
          <a:xfrm>
            <a:off x="1902420" y="11855234"/>
            <a:ext cx="6544115" cy="387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spcBef>
                <a:spcPts val="1800"/>
              </a:spcBef>
              <a:defRPr sz="1800" b="0" cap="none" spc="0">
                <a:solidFill>
                  <a:srgbClr val="434343"/>
                </a:solidFill>
                <a:latin typeface="+mn-lt"/>
                <a:ea typeface="+mn-ea"/>
                <a:cs typeface="+mn-cs"/>
                <a:sym typeface="Helvetica Neue"/>
              </a:defRPr>
            </a:lvl1pPr>
          </a:lstStyle>
          <a:p>
            <a:r>
              <a:t>*More than two rounds of edits may incur additional costs</a:t>
            </a:r>
          </a:p>
        </p:txBody>
      </p:sp>
      <p:pic>
        <p:nvPicPr>
          <p:cNvPr id="792" name="CreativeDeliverable 2.ai" descr="CreativeDeliverable 2.ai"/>
          <p:cNvPicPr>
            <a:picLocks noChangeAspect="1"/>
          </p:cNvPicPr>
          <p:nvPr/>
        </p:nvPicPr>
        <p:blipFill>
          <a:blip r:embed="rId2">
            <a:extLst/>
          </a:blip>
          <a:srcRect l="58648" r="11921"/>
          <a:stretch>
            <a:fillRect/>
          </a:stretch>
        </p:blipFill>
        <p:spPr>
          <a:xfrm>
            <a:off x="13023480" y="0"/>
            <a:ext cx="7078473" cy="13529409"/>
          </a:xfrm>
          <a:prstGeom prst="rect">
            <a:avLst/>
          </a:prstGeom>
          <a:ln w="12700">
            <a:miter lim="400000"/>
          </a:ln>
        </p:spPr>
      </p:pic>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Grey Background">
    <p:spTree>
      <p:nvGrpSpPr>
        <p:cNvPr id="1" name=""/>
        <p:cNvGrpSpPr/>
        <p:nvPr/>
      </p:nvGrpSpPr>
      <p:grpSpPr>
        <a:xfrm>
          <a:off x="0" y="0"/>
          <a:ext cx="0" cy="0"/>
          <a:chOff x="0" y="0"/>
          <a:chExt cx="0" cy="0"/>
        </a:xfrm>
      </p:grpSpPr>
      <p:sp>
        <p:nvSpPr>
          <p:cNvPr id="799" name="Rectangle"/>
          <p:cNvSpPr/>
          <p:nvPr/>
        </p:nvSpPr>
        <p:spPr>
          <a:xfrm>
            <a:off x="0" y="0"/>
            <a:ext cx="24384000" cy="13747750"/>
          </a:xfrm>
          <a:prstGeom prst="rect">
            <a:avLst/>
          </a:prstGeom>
          <a:solidFill>
            <a:srgbClr val="E0DDDD"/>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800" name="Big text here describing a big impact moment"/>
          <p:cNvSpPr txBox="1">
            <a:spLocks noGrp="1"/>
          </p:cNvSpPr>
          <p:nvPr>
            <p:ph type="body" idx="13"/>
          </p:nvPr>
        </p:nvSpPr>
        <p:spPr>
          <a:xfrm>
            <a:off x="1267420" y="1266527"/>
            <a:ext cx="17021625" cy="11102777"/>
          </a:xfrm>
          <a:prstGeom prst="rect">
            <a:avLst/>
          </a:prstGeom>
        </p:spPr>
        <p:txBody>
          <a:bodyPr>
            <a:noAutofit/>
          </a:bodyPr>
          <a:lstStyle>
            <a:lvl1pPr marL="0" indent="0">
              <a:lnSpc>
                <a:spcPct val="80000"/>
              </a:lnSpc>
              <a:spcBef>
                <a:spcPts val="0"/>
              </a:spcBef>
              <a:buClrTx/>
              <a:buSzTx/>
              <a:buNone/>
              <a:defRPr sz="30000" cap="all">
                <a:latin typeface="+mj-lt"/>
                <a:ea typeface="+mj-ea"/>
                <a:cs typeface="+mj-cs"/>
                <a:sym typeface="Druk"/>
              </a:defRPr>
            </a:lvl1pPr>
          </a:lstStyle>
          <a:p>
            <a:r>
              <a:t>Big text here describing a big impact moment </a:t>
            </a:r>
          </a:p>
        </p:txBody>
      </p:sp>
      <p:sp>
        <p:nvSpPr>
          <p:cNvPr id="801" name="Slide Number"/>
          <p:cNvSpPr txBox="1">
            <a:spLocks noGrp="1"/>
          </p:cNvSpPr>
          <p:nvPr>
            <p:ph type="sldNum" sz="quarter" idx="2"/>
          </p:nvPr>
        </p:nvSpPr>
        <p:spPr>
          <a:xfrm>
            <a:off x="23087508" y="13155200"/>
            <a:ext cx="1042492" cy="406401"/>
          </a:xfrm>
          <a:prstGeom prst="rect">
            <a:avLst/>
          </a:prstGeom>
        </p:spPr>
        <p:txBody>
          <a:bodyPr wrap="square"/>
          <a:lstStyle>
            <a:lvl1pPr algn="l" defTabSz="457200">
              <a:lnSpc>
                <a:spcPct val="120000"/>
              </a:lnSpc>
              <a:spcBef>
                <a:spcPts val="1800"/>
              </a:spcBef>
              <a:defRPr sz="2000">
                <a:solidFill>
                  <a:srgbClr val="000000"/>
                </a:solidFill>
                <a:latin typeface="Helvetica"/>
                <a:ea typeface="Helvetica"/>
                <a:cs typeface="Helvetica"/>
                <a:sym typeface="Helvetica"/>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808" name="Slide Number"/>
          <p:cNvSpPr txBox="1">
            <a:spLocks noGrp="1"/>
          </p:cNvSpPr>
          <p:nvPr>
            <p:ph type="sldNum" sz="quarter" idx="2"/>
          </p:nvPr>
        </p:nvSpPr>
        <p:spPr>
          <a:xfrm>
            <a:off x="11954103" y="13073062"/>
            <a:ext cx="466269" cy="477671"/>
          </a:xfrm>
          <a:prstGeom prst="rect">
            <a:avLst/>
          </a:prstGeom>
        </p:spPr>
        <p:txBody>
          <a:bodyPr lIns="71437" tIns="71437" rIns="71437" bIns="71437"/>
          <a:lstStyle>
            <a:lvl1pPr defTabSz="821531">
              <a:defRPr sz="2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815"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816" name="Slide Number"/>
          <p:cNvSpPr txBox="1">
            <a:spLocks noGrp="1"/>
          </p:cNvSpPr>
          <p:nvPr>
            <p:ph type="sldNum" sz="quarter" idx="2"/>
          </p:nvPr>
        </p:nvSpPr>
        <p:spPr>
          <a:xfrm>
            <a:off x="23752352" y="13142500"/>
            <a:ext cx="377648" cy="387070"/>
          </a:xfrm>
          <a:prstGeom prst="rect">
            <a:avLst/>
          </a:prstGeom>
        </p:spPr>
        <p:txBody>
          <a:bodyPr/>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pic>
        <p:nvPicPr>
          <p:cNvPr id="817"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sp>
        <p:nvSpPr>
          <p:cNvPr id="818"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819"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Run Your Way">
    <p:spTree>
      <p:nvGrpSpPr>
        <p:cNvPr id="1" name=""/>
        <p:cNvGrpSpPr/>
        <p:nvPr/>
      </p:nvGrpSpPr>
      <p:grpSpPr>
        <a:xfrm>
          <a:off x="0" y="0"/>
          <a:ext cx="0" cy="0"/>
          <a:chOff x="0" y="0"/>
          <a:chExt cx="0" cy="0"/>
        </a:xfrm>
      </p:grpSpPr>
      <p:sp>
        <p:nvSpPr>
          <p:cNvPr id="826" name="Line"/>
          <p:cNvSpPr/>
          <p:nvPr/>
        </p:nvSpPr>
        <p:spPr>
          <a:xfrm flipH="1">
            <a:off x="8286574" y="4166"/>
            <a:ext cx="1" cy="13325285"/>
          </a:xfrm>
          <a:prstGeom prst="line">
            <a:avLst/>
          </a:prstGeom>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827" name="Line"/>
          <p:cNvSpPr/>
          <p:nvPr/>
        </p:nvSpPr>
        <p:spPr>
          <a:xfrm flipH="1">
            <a:off x="8346503" y="4166"/>
            <a:ext cx="1" cy="13325285"/>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828" name="Rectangle"/>
          <p:cNvSpPr/>
          <p:nvPr/>
        </p:nvSpPr>
        <p:spPr>
          <a:xfrm>
            <a:off x="-97632" y="12911890"/>
            <a:ext cx="24579264" cy="829511"/>
          </a:xfrm>
          <a:prstGeom prst="rect">
            <a:avLst/>
          </a:prstGeom>
          <a:solidFill>
            <a:srgbClr val="FFFFFF"/>
          </a:solidFill>
          <a:ln w="12700">
            <a:solidFill>
              <a:srgbClr val="000000"/>
            </a:solidFill>
            <a:miter lim="400000"/>
          </a:ln>
          <a:effectLst>
            <a:outerShdw blurRad="101600" dist="25400" dir="5400000" rotWithShape="0">
              <a:srgbClr val="000000">
                <a:alpha val="43906"/>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829"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830" name="TDB_logo_Black_RGB.ai" descr="TDB_logo_Black_RGB.ai"/>
          <p:cNvPicPr>
            <a:picLocks noChangeAspect="1"/>
          </p:cNvPicPr>
          <p:nvPr/>
        </p:nvPicPr>
        <p:blipFill>
          <a:blip r:embed="rId3">
            <a:extLst/>
          </a:blip>
          <a:stretch>
            <a:fillRect/>
          </a:stretch>
        </p:blipFill>
        <p:spPr>
          <a:xfrm>
            <a:off x="241957" y="13129800"/>
            <a:ext cx="1749045" cy="398565"/>
          </a:xfrm>
          <a:prstGeom prst="rect">
            <a:avLst/>
          </a:prstGeom>
          <a:ln w="12700">
            <a:miter lim="400000"/>
          </a:ln>
        </p:spPr>
      </p:pic>
      <p:sp>
        <p:nvSpPr>
          <p:cNvPr id="831" name="Slide Number"/>
          <p:cNvSpPr txBox="1">
            <a:spLocks noGrp="1"/>
          </p:cNvSpPr>
          <p:nvPr>
            <p:ph type="sldNum" sz="quarter" idx="2"/>
          </p:nvPr>
        </p:nvSpPr>
        <p:spPr>
          <a:xfrm>
            <a:off x="23087508" y="13142500"/>
            <a:ext cx="1042492"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832" name="Insert Program Name Here"/>
          <p:cNvSpPr txBox="1">
            <a:spLocks noGrp="1"/>
          </p:cNvSpPr>
          <p:nvPr>
            <p:ph type="body" sz="quarter" idx="13"/>
          </p:nvPr>
        </p:nvSpPr>
        <p:spPr>
          <a:xfrm>
            <a:off x="1267420" y="1266527"/>
            <a:ext cx="5110860" cy="406401"/>
          </a:xfrm>
          <a:prstGeom prst="rect">
            <a:avLst/>
          </a:prstGeom>
        </p:spPr>
        <p:txBody>
          <a:bodyPr anchor="t">
            <a:spAutoFit/>
          </a:bodyPr>
          <a:lstStyle>
            <a:lvl1pPr marL="0" indent="0" defTabSz="457200">
              <a:spcBef>
                <a:spcPts val="600"/>
              </a:spcBef>
              <a:buClrTx/>
              <a:buSzTx/>
              <a:buNone/>
              <a:defRPr sz="2000" b="1" cap="all" spc="119">
                <a:solidFill>
                  <a:srgbClr val="F00606"/>
                </a:solidFill>
                <a:latin typeface="Helvetica"/>
                <a:ea typeface="Helvetica"/>
                <a:cs typeface="Helvetica"/>
                <a:sym typeface="Helvetica"/>
              </a:defRPr>
            </a:lvl1pPr>
          </a:lstStyle>
          <a:p>
            <a:r>
              <a:t>Insert Program Name Here</a:t>
            </a:r>
          </a:p>
        </p:txBody>
      </p:sp>
      <p:sp>
        <p:nvSpPr>
          <p:cNvPr id="833" name="RUN YOUR WAY"/>
          <p:cNvSpPr>
            <a:spLocks noGrp="1"/>
          </p:cNvSpPr>
          <p:nvPr>
            <p:ph type="body" sz="quarter" idx="14"/>
          </p:nvPr>
        </p:nvSpPr>
        <p:spPr>
          <a:xfrm>
            <a:off x="1267420" y="1502380"/>
            <a:ext cx="5360838" cy="9018132"/>
          </a:xfrm>
          <a:prstGeom prst="rect">
            <a:avLst/>
          </a:prstGeom>
        </p:spPr>
        <p:txBody>
          <a:bodyPr anchor="t">
            <a:noAutofit/>
          </a:bodyPr>
          <a:lstStyle>
            <a:lvl1pPr marL="0" indent="0" defTabSz="457200">
              <a:lnSpc>
                <a:spcPct val="70000"/>
              </a:lnSpc>
              <a:spcBef>
                <a:spcPts val="400"/>
              </a:spcBef>
              <a:buClrTx/>
              <a:buSzTx/>
              <a:buNone/>
              <a:defRPr sz="24000" cap="all">
                <a:latin typeface="+mj-lt"/>
                <a:ea typeface="+mj-ea"/>
                <a:cs typeface="+mj-cs"/>
                <a:sym typeface="Druk"/>
              </a:defRPr>
            </a:lvl1pPr>
          </a:lstStyle>
          <a:p>
            <a:r>
              <a:t>RUN YOUR WAY</a:t>
            </a:r>
          </a:p>
        </p:txBody>
      </p:sp>
      <p:sp>
        <p:nvSpPr>
          <p:cNvPr id="834" name="Run with us directly, through PG, or PMP and access many of the same products and suite of first- and third-party solutions."/>
          <p:cNvSpPr>
            <a:spLocks noGrp="1"/>
          </p:cNvSpPr>
          <p:nvPr>
            <p:ph type="body" sz="quarter" idx="15"/>
          </p:nvPr>
        </p:nvSpPr>
        <p:spPr>
          <a:xfrm>
            <a:off x="1267420" y="9764623"/>
            <a:ext cx="5110860" cy="1908655"/>
          </a:xfrm>
          <a:prstGeom prst="rect">
            <a:avLst/>
          </a:prstGeom>
        </p:spPr>
        <p:txBody>
          <a:bodyPr anchor="t"/>
          <a:lstStyle>
            <a:lvl1pPr marL="0" indent="0" defTabSz="734694">
              <a:spcBef>
                <a:spcPts val="1700"/>
              </a:spcBef>
              <a:buClrTx/>
              <a:buSzTx/>
              <a:buNone/>
              <a:defRPr sz="2670"/>
            </a:lvl1pPr>
          </a:lstStyle>
          <a:p>
            <a:r>
              <a:t>Run with us directly, through PG, or PMP and access many of the same products and suite of first- and third-party solutions.</a:t>
            </a:r>
          </a:p>
        </p:txBody>
      </p:sp>
      <p:sp>
        <p:nvSpPr>
          <p:cNvPr id="835"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1 MOCK RIGHT">
    <p:spTree>
      <p:nvGrpSpPr>
        <p:cNvPr id="1" name=""/>
        <p:cNvGrpSpPr/>
        <p:nvPr/>
      </p:nvGrpSpPr>
      <p:grpSpPr>
        <a:xfrm>
          <a:off x="0" y="0"/>
          <a:ext cx="0" cy="0"/>
          <a:chOff x="0" y="0"/>
          <a:chExt cx="0" cy="0"/>
        </a:xfrm>
      </p:grpSpPr>
      <p:sp>
        <p:nvSpPr>
          <p:cNvPr id="842" name="Article - Branded Editorial – 1.png"/>
          <p:cNvSpPr>
            <a:spLocks noGrp="1"/>
          </p:cNvSpPr>
          <p:nvPr>
            <p:ph type="pic" idx="13"/>
          </p:nvPr>
        </p:nvSpPr>
        <p:spPr>
          <a:xfrm>
            <a:off x="13196192" y="1269173"/>
            <a:ext cx="9103984" cy="14993122"/>
          </a:xfrm>
          <a:prstGeom prst="rect">
            <a:avLst/>
          </a:prstGeom>
          <a:effectLst>
            <a:outerShdw blurRad="114300" dir="15028704" rotWithShape="0">
              <a:srgbClr val="000000">
                <a:alpha val="27634"/>
              </a:srgbClr>
            </a:outerShdw>
          </a:effectLst>
        </p:spPr>
        <p:txBody>
          <a:bodyPr lIns="91439" tIns="45719" rIns="91439" bIns="45719" anchor="t">
            <a:noAutofit/>
          </a:bodyPr>
          <a:lstStyle/>
          <a:p>
            <a:endParaRPr/>
          </a:p>
        </p:txBody>
      </p:sp>
      <p:sp>
        <p:nvSpPr>
          <p:cNvPr id="843" name="Rectangle"/>
          <p:cNvSpPr/>
          <p:nvPr/>
        </p:nvSpPr>
        <p:spPr>
          <a:xfrm>
            <a:off x="-97632" y="12911890"/>
            <a:ext cx="24579264" cy="829511"/>
          </a:xfrm>
          <a:prstGeom prst="rect">
            <a:avLst/>
          </a:prstGeom>
          <a:solidFill>
            <a:srgbClr val="FFFFFF"/>
          </a:solidFill>
          <a:ln w="12700">
            <a:solidFill>
              <a:srgbClr val="000000"/>
            </a:solidFill>
            <a:miter lim="400000"/>
          </a:ln>
          <a:effectLst>
            <a:outerShdw blurRad="101600" dist="25400" dir="5400000" rotWithShape="0">
              <a:srgbClr val="000000">
                <a:alpha val="43906"/>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844"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845"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846" name="Title Text"/>
          <p:cNvSpPr txBox="1">
            <a:spLocks noGrp="1"/>
          </p:cNvSpPr>
          <p:nvPr>
            <p:ph type="title"/>
          </p:nvPr>
        </p:nvSpPr>
        <p:spPr>
          <a:xfrm>
            <a:off x="1267420" y="1699862"/>
            <a:ext cx="10826949" cy="1565911"/>
          </a:xfrm>
          <a:prstGeom prst="rect">
            <a:avLst/>
          </a:prstGeom>
        </p:spPr>
        <p:txBody>
          <a:bodyPr anchor="t">
            <a:noAutofit/>
          </a:bodyPr>
          <a:lstStyle>
            <a:lvl1pPr algn="l">
              <a:lnSpc>
                <a:spcPct val="80000"/>
              </a:lnSpc>
              <a:defRPr sz="10000" i="1" cap="none"/>
            </a:lvl1pPr>
          </a:lstStyle>
          <a:p>
            <a:r>
              <a:t>Title Text</a:t>
            </a:r>
          </a:p>
        </p:txBody>
      </p:sp>
      <p:sp>
        <p:nvSpPr>
          <p:cNvPr id="847" name="Body Level One…"/>
          <p:cNvSpPr txBox="1">
            <a:spLocks noGrp="1"/>
          </p:cNvSpPr>
          <p:nvPr>
            <p:ph type="body" sz="half" idx="1"/>
          </p:nvPr>
        </p:nvSpPr>
        <p:spPr>
          <a:xfrm>
            <a:off x="1267420" y="3385046"/>
            <a:ext cx="10826949" cy="8984258"/>
          </a:xfrm>
          <a:prstGeom prst="rect">
            <a:avLst/>
          </a:prstGeom>
        </p:spPr>
        <p:txBody>
          <a:bodyPr anchor="t"/>
          <a:lstStyle>
            <a:lvl1pPr marL="0" indent="0" defTabSz="457200">
              <a:spcBef>
                <a:spcPts val="1800"/>
              </a:spcBef>
              <a:buClrTx/>
              <a:buSzTx/>
              <a:buNone/>
              <a:defRPr sz="2600"/>
            </a:lvl1pPr>
            <a:lvl2pPr marL="0" indent="228600" defTabSz="457200">
              <a:spcBef>
                <a:spcPts val="1800"/>
              </a:spcBef>
              <a:buClrTx/>
              <a:buSzTx/>
              <a:buNone/>
              <a:defRPr sz="2600"/>
            </a:lvl2pPr>
            <a:lvl3pPr marL="0" indent="457200" defTabSz="457200">
              <a:spcBef>
                <a:spcPts val="1800"/>
              </a:spcBef>
              <a:buClrTx/>
              <a:buSzTx/>
              <a:buNone/>
              <a:defRPr sz="2600"/>
            </a:lvl3pPr>
            <a:lvl4pPr marL="0" indent="685800" defTabSz="457200">
              <a:spcBef>
                <a:spcPts val="1800"/>
              </a:spcBef>
              <a:buClrTx/>
              <a:buSzTx/>
              <a:buNone/>
              <a:defRPr sz="2600"/>
            </a:lvl4pPr>
            <a:lvl5pPr marL="0" indent="914400" defTabSz="45720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848" name="Insert Program Name Here"/>
          <p:cNvSpPr txBox="1">
            <a:spLocks noGrp="1"/>
          </p:cNvSpPr>
          <p:nvPr>
            <p:ph type="body" sz="quarter" idx="14"/>
          </p:nvPr>
        </p:nvSpPr>
        <p:spPr>
          <a:xfrm>
            <a:off x="1267420" y="1266527"/>
            <a:ext cx="7132539" cy="406401"/>
          </a:xfrm>
          <a:prstGeom prst="rect">
            <a:avLst/>
          </a:prstGeom>
        </p:spPr>
        <p:txBody>
          <a:bodyPr anchor="t">
            <a:spAutoFit/>
          </a:bodyPr>
          <a:lstStyle>
            <a:lvl1pPr marL="0" indent="0" defTabSz="457200">
              <a:spcBef>
                <a:spcPts val="600"/>
              </a:spcBef>
              <a:buClrTx/>
              <a:buSzTx/>
              <a:buNone/>
              <a:defRPr sz="2000" b="1" cap="all" spc="119">
                <a:solidFill>
                  <a:srgbClr val="F00606"/>
                </a:solidFill>
                <a:latin typeface="Helvetica"/>
                <a:ea typeface="Helvetica"/>
                <a:cs typeface="Helvetica"/>
                <a:sym typeface="Helvetica"/>
              </a:defRPr>
            </a:lvl1pPr>
          </a:lstStyle>
          <a:p>
            <a:r>
              <a:t>Insert Program Name Here</a:t>
            </a:r>
          </a:p>
        </p:txBody>
      </p:sp>
      <p:sp>
        <p:nvSpPr>
          <p:cNvPr id="849" name="Slide Number"/>
          <p:cNvSpPr txBox="1">
            <a:spLocks noGrp="1"/>
          </p:cNvSpPr>
          <p:nvPr>
            <p:ph type="sldNum" sz="quarter" idx="2"/>
          </p:nvPr>
        </p:nvSpPr>
        <p:spPr>
          <a:xfrm>
            <a:off x="23187266" y="13142500"/>
            <a:ext cx="942734"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850"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hree">
    <p:spTree>
      <p:nvGrpSpPr>
        <p:cNvPr id="1" name=""/>
        <p:cNvGrpSpPr/>
        <p:nvPr/>
      </p:nvGrpSpPr>
      <p:grpSpPr>
        <a:xfrm>
          <a:off x="0" y="0"/>
          <a:ext cx="0" cy="0"/>
          <a:chOff x="0" y="0"/>
          <a:chExt cx="0" cy="0"/>
        </a:xfrm>
      </p:grpSpPr>
      <p:sp>
        <p:nvSpPr>
          <p:cNvPr id="857" name="Image"/>
          <p:cNvSpPr>
            <a:spLocks noGrp="1"/>
          </p:cNvSpPr>
          <p:nvPr>
            <p:ph type="pic" sz="quarter" idx="13"/>
          </p:nvPr>
        </p:nvSpPr>
        <p:spPr>
          <a:xfrm>
            <a:off x="9295051" y="4347354"/>
            <a:ext cx="9757952" cy="4878977"/>
          </a:xfrm>
          <a:prstGeom prst="rect">
            <a:avLst/>
          </a:prstGeom>
        </p:spPr>
        <p:txBody>
          <a:bodyPr lIns="91439" tIns="45719" rIns="91439" bIns="45719" anchor="t">
            <a:noAutofit/>
          </a:bodyPr>
          <a:lstStyle/>
          <a:p>
            <a:endParaRPr/>
          </a:p>
        </p:txBody>
      </p:sp>
      <p:sp>
        <p:nvSpPr>
          <p:cNvPr id="858" name="Image"/>
          <p:cNvSpPr>
            <a:spLocks noGrp="1"/>
          </p:cNvSpPr>
          <p:nvPr>
            <p:ph type="pic" sz="quarter" idx="14"/>
          </p:nvPr>
        </p:nvSpPr>
        <p:spPr>
          <a:xfrm>
            <a:off x="9472386" y="-1427892"/>
            <a:ext cx="8073629" cy="8078674"/>
          </a:xfrm>
          <a:prstGeom prst="rect">
            <a:avLst/>
          </a:prstGeom>
        </p:spPr>
        <p:txBody>
          <a:bodyPr lIns="91439" tIns="45719" rIns="91439" bIns="45719" anchor="t">
            <a:noAutofit/>
          </a:bodyPr>
          <a:lstStyle/>
          <a:p>
            <a:endParaRPr/>
          </a:p>
        </p:txBody>
      </p:sp>
      <p:sp>
        <p:nvSpPr>
          <p:cNvPr id="859" name="Image"/>
          <p:cNvSpPr>
            <a:spLocks noGrp="1"/>
          </p:cNvSpPr>
          <p:nvPr>
            <p:ph type="pic" sz="quarter" idx="15"/>
          </p:nvPr>
        </p:nvSpPr>
        <p:spPr>
          <a:xfrm>
            <a:off x="10037502" y="8721822"/>
            <a:ext cx="6943398" cy="4339624"/>
          </a:xfrm>
          <a:prstGeom prst="rect">
            <a:avLst/>
          </a:prstGeom>
        </p:spPr>
        <p:txBody>
          <a:bodyPr lIns="91439" tIns="45719" rIns="91439" bIns="45719" anchor="t">
            <a:noAutofit/>
          </a:bodyPr>
          <a:lstStyle/>
          <a:p>
            <a:endParaRPr/>
          </a:p>
        </p:txBody>
      </p:sp>
      <p:sp>
        <p:nvSpPr>
          <p:cNvPr id="860" name="Rectangle"/>
          <p:cNvSpPr/>
          <p:nvPr/>
        </p:nvSpPr>
        <p:spPr>
          <a:xfrm>
            <a:off x="10245929" y="8717671"/>
            <a:ext cx="14233077" cy="4532239"/>
          </a:xfrm>
          <a:prstGeom prst="rect">
            <a:avLst/>
          </a:prstGeom>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861" name="Rectangle"/>
          <p:cNvSpPr/>
          <p:nvPr/>
        </p:nvSpPr>
        <p:spPr>
          <a:xfrm>
            <a:off x="-97632" y="12911890"/>
            <a:ext cx="24579264" cy="829511"/>
          </a:xfrm>
          <a:prstGeom prst="rect">
            <a:avLst/>
          </a:prstGeom>
          <a:solidFill>
            <a:srgbClr val="FFFFFF"/>
          </a:solidFill>
          <a:ln w="12700">
            <a:solidFill>
              <a:srgbClr val="000000"/>
            </a:solidFill>
            <a:miter lim="400000"/>
          </a:ln>
          <a:effectLst>
            <a:outerShdw blurRad="101600" dist="25400" dir="5400000" rotWithShape="0">
              <a:srgbClr val="000000">
                <a:alpha val="43906"/>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862"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863" name="TDB_logo_Black_RGB.ai" descr="TDB_logo_Black_RGB.ai"/>
          <p:cNvPicPr>
            <a:picLocks noChangeAspect="1"/>
          </p:cNvPicPr>
          <p:nvPr/>
        </p:nvPicPr>
        <p:blipFill>
          <a:blip r:embed="rId3">
            <a:extLst/>
          </a:blip>
          <a:stretch>
            <a:fillRect/>
          </a:stretch>
        </p:blipFill>
        <p:spPr>
          <a:xfrm>
            <a:off x="241957" y="13129800"/>
            <a:ext cx="1749045" cy="398565"/>
          </a:xfrm>
          <a:prstGeom prst="rect">
            <a:avLst/>
          </a:prstGeom>
          <a:ln w="12700">
            <a:miter lim="400000"/>
          </a:ln>
        </p:spPr>
      </p:pic>
      <p:sp>
        <p:nvSpPr>
          <p:cNvPr id="864" name="Slide Number"/>
          <p:cNvSpPr txBox="1">
            <a:spLocks noGrp="1"/>
          </p:cNvSpPr>
          <p:nvPr>
            <p:ph type="sldNum" sz="quarter" idx="2"/>
          </p:nvPr>
        </p:nvSpPr>
        <p:spPr>
          <a:xfrm>
            <a:off x="23752352" y="13155200"/>
            <a:ext cx="377648" cy="387070"/>
          </a:xfrm>
          <a:prstGeom prst="rect">
            <a:avLst/>
          </a:prstGeom>
        </p:spPr>
        <p:txBody>
          <a:bodyPr/>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865" name="Rectangle"/>
          <p:cNvSpPr/>
          <p:nvPr/>
        </p:nvSpPr>
        <p:spPr>
          <a:xfrm>
            <a:off x="10245929" y="-124621"/>
            <a:ext cx="14323873" cy="4463817"/>
          </a:xfrm>
          <a:prstGeom prst="rect">
            <a:avLst/>
          </a:prstGeom>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866" name="Rectangle"/>
          <p:cNvSpPr/>
          <p:nvPr/>
        </p:nvSpPr>
        <p:spPr>
          <a:xfrm>
            <a:off x="9279776" y="4341564"/>
            <a:ext cx="15268390" cy="4373128"/>
          </a:xfrm>
          <a:prstGeom prst="rect">
            <a:avLst/>
          </a:prstGeom>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867" name="“Life Behind Bars” allows listeners to be flies on the wall as two of the world’s foremost drink."/>
          <p:cNvSpPr txBox="1">
            <a:spLocks noGrp="1"/>
          </p:cNvSpPr>
          <p:nvPr>
            <p:ph type="body" sz="quarter" idx="16"/>
          </p:nvPr>
        </p:nvSpPr>
        <p:spPr>
          <a:xfrm>
            <a:off x="17619144" y="9360754"/>
            <a:ext cx="6046103" cy="1541016"/>
          </a:xfrm>
          <a:prstGeom prst="rect">
            <a:avLst/>
          </a:prstGeom>
        </p:spPr>
        <p:txBody>
          <a:bodyPr anchor="t">
            <a:noAutofit/>
          </a:bodyPr>
          <a:lstStyle>
            <a:lvl1pPr marL="0" indent="0">
              <a:lnSpc>
                <a:spcPct val="110000"/>
              </a:lnSpc>
              <a:spcBef>
                <a:spcPts val="1000"/>
              </a:spcBef>
              <a:buClrTx/>
              <a:buSzTx/>
              <a:buNone/>
              <a:defRPr sz="2200" b="1">
                <a:latin typeface="+mn-lt"/>
                <a:ea typeface="+mn-ea"/>
                <a:cs typeface="+mn-cs"/>
                <a:sym typeface="Helvetica Neue"/>
              </a:defRPr>
            </a:lvl1pPr>
          </a:lstStyle>
          <a:p>
            <a:r>
              <a:t>“Life Behind Bars” allows listeners to be flies on the wall as two of the world’s foremost drink.</a:t>
            </a:r>
          </a:p>
        </p:txBody>
      </p:sp>
      <p:sp>
        <p:nvSpPr>
          <p:cNvPr id="868" name="“Life Behind Bars” allows listeners to be flies on the wall as two of the world’s foremost drink."/>
          <p:cNvSpPr txBox="1">
            <a:spLocks noGrp="1"/>
          </p:cNvSpPr>
          <p:nvPr>
            <p:ph type="body" sz="quarter" idx="17"/>
          </p:nvPr>
        </p:nvSpPr>
        <p:spPr>
          <a:xfrm>
            <a:off x="17619144" y="647287"/>
            <a:ext cx="6046103" cy="1541016"/>
          </a:xfrm>
          <a:prstGeom prst="rect">
            <a:avLst/>
          </a:prstGeom>
        </p:spPr>
        <p:txBody>
          <a:bodyPr anchor="t">
            <a:noAutofit/>
          </a:bodyPr>
          <a:lstStyle>
            <a:lvl1pPr marL="0" indent="0">
              <a:lnSpc>
                <a:spcPct val="110000"/>
              </a:lnSpc>
              <a:spcBef>
                <a:spcPts val="1000"/>
              </a:spcBef>
              <a:buClrTx/>
              <a:buSzTx/>
              <a:buNone/>
              <a:defRPr sz="2200" b="1">
                <a:latin typeface="+mn-lt"/>
                <a:ea typeface="+mn-ea"/>
                <a:cs typeface="+mn-cs"/>
                <a:sym typeface="Helvetica Neue"/>
              </a:defRPr>
            </a:lvl1pPr>
          </a:lstStyle>
          <a:p>
            <a:r>
              <a:t>“Life Behind Bars” allows listeners to be flies on the wall as two of the world’s foremost drink.</a:t>
            </a:r>
          </a:p>
        </p:txBody>
      </p:sp>
      <p:sp>
        <p:nvSpPr>
          <p:cNvPr id="869" name="“Life Behind Bars” allows listeners to be flies on the wall as two of the world’s foremost drink."/>
          <p:cNvSpPr txBox="1">
            <a:spLocks noGrp="1"/>
          </p:cNvSpPr>
          <p:nvPr>
            <p:ph type="body" sz="quarter" idx="18"/>
          </p:nvPr>
        </p:nvSpPr>
        <p:spPr>
          <a:xfrm>
            <a:off x="16652989" y="4997359"/>
            <a:ext cx="6046103" cy="1541016"/>
          </a:xfrm>
          <a:prstGeom prst="rect">
            <a:avLst/>
          </a:prstGeom>
        </p:spPr>
        <p:txBody>
          <a:bodyPr anchor="t">
            <a:noAutofit/>
          </a:bodyPr>
          <a:lstStyle>
            <a:lvl1pPr marL="0" indent="0">
              <a:lnSpc>
                <a:spcPct val="110000"/>
              </a:lnSpc>
              <a:spcBef>
                <a:spcPts val="1000"/>
              </a:spcBef>
              <a:buClrTx/>
              <a:buSzTx/>
              <a:buNone/>
              <a:defRPr sz="2200" b="1">
                <a:latin typeface="+mn-lt"/>
                <a:ea typeface="+mn-ea"/>
                <a:cs typeface="+mn-cs"/>
                <a:sym typeface="Helvetica Neue"/>
              </a:defRPr>
            </a:lvl1pPr>
          </a:lstStyle>
          <a:p>
            <a:r>
              <a:t>“Life Behind Bars” allows listeners to be flies on the wall as two of the world’s foremost drink.</a:t>
            </a:r>
          </a:p>
        </p:txBody>
      </p:sp>
      <p:sp>
        <p:nvSpPr>
          <p:cNvPr id="870" name="“Life Behind Bars” allows listeners to be flies on the wall as two of the world’s foremost drink experts."/>
          <p:cNvSpPr>
            <a:spLocks noGrp="1"/>
          </p:cNvSpPr>
          <p:nvPr>
            <p:ph type="body" sz="quarter" idx="19"/>
          </p:nvPr>
        </p:nvSpPr>
        <p:spPr>
          <a:xfrm>
            <a:off x="1511789" y="2009373"/>
            <a:ext cx="6464909" cy="9697254"/>
          </a:xfrm>
          <a:prstGeom prst="rect">
            <a:avLst/>
          </a:prstGeom>
        </p:spPr>
        <p:txBody>
          <a:bodyPr>
            <a:noAutofit/>
          </a:bodyPr>
          <a:lstStyle>
            <a:lvl1pPr marL="0" indent="0" algn="ctr" defTabSz="457200">
              <a:lnSpc>
                <a:spcPct val="90000"/>
              </a:lnSpc>
              <a:spcBef>
                <a:spcPts val="400"/>
              </a:spcBef>
              <a:buClrTx/>
              <a:buSzTx/>
              <a:buNone/>
              <a:defRPr sz="9000" i="1">
                <a:latin typeface="+mj-lt"/>
                <a:ea typeface="+mj-ea"/>
                <a:cs typeface="+mj-cs"/>
                <a:sym typeface="Druk"/>
              </a:defRPr>
            </a:lvl1pPr>
          </a:lstStyle>
          <a:p>
            <a:r>
              <a:t>“Life Behind Bars” allows listeners to be flies on the wall as two of the world’s foremost drink experts.</a:t>
            </a:r>
          </a:p>
        </p:txBody>
      </p:sp>
      <p:sp>
        <p:nvSpPr>
          <p:cNvPr id="871" name="Call out"/>
          <p:cNvSpPr>
            <a:spLocks noGrp="1"/>
          </p:cNvSpPr>
          <p:nvPr>
            <p:ph type="body" sz="quarter" idx="20"/>
          </p:nvPr>
        </p:nvSpPr>
        <p:spPr>
          <a:xfrm>
            <a:off x="1318337" y="2009373"/>
            <a:ext cx="1729752" cy="398565"/>
          </a:xfrm>
          <a:prstGeom prst="rect">
            <a:avLst/>
          </a:prstGeom>
          <a:solidFill>
            <a:srgbClr val="F00606"/>
          </a:solidFill>
        </p:spPr>
        <p:txBody>
          <a:bodyPr lIns="0" tIns="0" rIns="0" bIns="0">
            <a:noAutofit/>
          </a:bodyPr>
          <a:lstStyle>
            <a:lvl1pPr marL="127000" marR="127000" indent="0" algn="ctr" defTabSz="457200">
              <a:lnSpc>
                <a:spcPct val="100000"/>
              </a:lnSpc>
              <a:spcBef>
                <a:spcPts val="600"/>
              </a:spcBef>
              <a:buClrTx/>
              <a:buSzTx/>
              <a:buNone/>
              <a:defRPr sz="1400" b="1" cap="all" spc="139">
                <a:solidFill>
                  <a:srgbClr val="FFFFFF"/>
                </a:solidFill>
                <a:latin typeface="+mn-lt"/>
                <a:ea typeface="+mn-ea"/>
                <a:cs typeface="+mn-cs"/>
                <a:sym typeface="Helvetica Neue"/>
              </a:defRPr>
            </a:lvl1pPr>
          </a:lstStyle>
          <a:p>
            <a:r>
              <a:t>Call out</a:t>
            </a:r>
          </a:p>
        </p:txBody>
      </p:sp>
      <p:sp>
        <p:nvSpPr>
          <p:cNvPr id="872" name="Line"/>
          <p:cNvSpPr>
            <a:spLocks noGrp="1"/>
          </p:cNvSpPr>
          <p:nvPr>
            <p:ph type="body" sz="quarter" idx="21"/>
          </p:nvPr>
        </p:nvSpPr>
        <p:spPr>
          <a:xfrm>
            <a:off x="3035701" y="2194801"/>
            <a:ext cx="665616" cy="426430"/>
          </a:xfrm>
          <a:prstGeom prst="line">
            <a:avLst/>
          </a:prstGeom>
          <a:ln w="25400">
            <a:solidFill>
              <a:srgbClr val="000000"/>
            </a:solidFill>
            <a:headEnd type="oval"/>
            <a:tailEnd type="triangle"/>
          </a:ln>
        </p:spPr>
        <p:txBody>
          <a:bodyPr>
            <a:noAutofit/>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873"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Partnership">
    <p:spTree>
      <p:nvGrpSpPr>
        <p:cNvPr id="1" name=""/>
        <p:cNvGrpSpPr/>
        <p:nvPr/>
      </p:nvGrpSpPr>
      <p:grpSpPr>
        <a:xfrm>
          <a:off x="0" y="0"/>
          <a:ext cx="0" cy="0"/>
          <a:chOff x="0" y="0"/>
          <a:chExt cx="0" cy="0"/>
        </a:xfrm>
      </p:grpSpPr>
      <p:sp>
        <p:nvSpPr>
          <p:cNvPr id="880" name="Rectangle"/>
          <p:cNvSpPr/>
          <p:nvPr/>
        </p:nvSpPr>
        <p:spPr>
          <a:xfrm>
            <a:off x="-97632" y="12911890"/>
            <a:ext cx="24579264" cy="829511"/>
          </a:xfrm>
          <a:prstGeom prst="rect">
            <a:avLst/>
          </a:prstGeom>
          <a:solidFill>
            <a:srgbClr val="FFFFFF"/>
          </a:solidFill>
          <a:ln w="12700">
            <a:solidFill>
              <a:srgbClr val="000000"/>
            </a:solidFill>
            <a:miter lim="400000"/>
          </a:ln>
          <a:effectLst>
            <a:outerShdw blurRad="101600" dist="25400" dir="5400000" rotWithShape="0">
              <a:srgbClr val="000000">
                <a:alpha val="43906"/>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881" name="Slide Number"/>
          <p:cNvSpPr txBox="1">
            <a:spLocks noGrp="1"/>
          </p:cNvSpPr>
          <p:nvPr>
            <p:ph type="sldNum" sz="quarter" idx="2"/>
          </p:nvPr>
        </p:nvSpPr>
        <p:spPr>
          <a:xfrm>
            <a:off x="23752352" y="13142500"/>
            <a:ext cx="377648" cy="387070"/>
          </a:xfrm>
          <a:prstGeom prst="rect">
            <a:avLst/>
          </a:prstGeom>
        </p:spPr>
        <p:txBody>
          <a:bodyPr/>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pic>
        <p:nvPicPr>
          <p:cNvPr id="882"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sp>
        <p:nvSpPr>
          <p:cNvPr id="883" name="Line"/>
          <p:cNvSpPr/>
          <p:nvPr/>
        </p:nvSpPr>
        <p:spPr>
          <a:xfrm>
            <a:off x="0" y="12962698"/>
            <a:ext cx="24384001" cy="1"/>
          </a:xfrm>
          <a:prstGeom prst="line">
            <a:avLst/>
          </a:prstGeom>
          <a:ln w="381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884"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885" name="Rectangle"/>
          <p:cNvSpPr/>
          <p:nvPr/>
        </p:nvSpPr>
        <p:spPr>
          <a:xfrm>
            <a:off x="0" y="0"/>
            <a:ext cx="24384000" cy="13747750"/>
          </a:xfrm>
          <a:prstGeom prst="rect">
            <a:avLst/>
          </a:prstGeom>
          <a:solidFill>
            <a:srgbClr val="E0DDDD"/>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886" name="National Canned Food Month"/>
          <p:cNvSpPr txBox="1">
            <a:spLocks noGrp="1"/>
          </p:cNvSpPr>
          <p:nvPr>
            <p:ph type="body" sz="quarter" idx="13"/>
          </p:nvPr>
        </p:nvSpPr>
        <p:spPr>
          <a:xfrm>
            <a:off x="6358778" y="8359329"/>
            <a:ext cx="7353897" cy="3301147"/>
          </a:xfrm>
          <a:prstGeom prst="rect">
            <a:avLst/>
          </a:prstGeom>
        </p:spPr>
        <p:txBody>
          <a:bodyPr anchor="b">
            <a:noAutofit/>
          </a:bodyPr>
          <a:lstStyle>
            <a:lvl1pPr marL="0" indent="0" defTabSz="457200">
              <a:lnSpc>
                <a:spcPct val="70000"/>
              </a:lnSpc>
              <a:spcBef>
                <a:spcPts val="400"/>
              </a:spcBef>
              <a:buClrTx/>
              <a:buSzTx/>
              <a:buNone/>
              <a:defRPr sz="12500" cap="all">
                <a:latin typeface="+mj-lt"/>
                <a:ea typeface="+mj-ea"/>
                <a:cs typeface="+mj-cs"/>
                <a:sym typeface="Druk"/>
              </a:defRPr>
            </a:lvl1pPr>
          </a:lstStyle>
          <a:p>
            <a:r>
              <a:t>National Canned Food Month</a:t>
            </a:r>
          </a:p>
        </p:txBody>
      </p:sp>
      <p:sp>
        <p:nvSpPr>
          <p:cNvPr id="887" name="Partnership"/>
          <p:cNvSpPr txBox="1">
            <a:spLocks noGrp="1"/>
          </p:cNvSpPr>
          <p:nvPr>
            <p:ph type="body" sz="quarter" idx="14"/>
          </p:nvPr>
        </p:nvSpPr>
        <p:spPr>
          <a:xfrm>
            <a:off x="1267420" y="2156176"/>
            <a:ext cx="13307868" cy="4456430"/>
          </a:xfrm>
          <a:prstGeom prst="rect">
            <a:avLst/>
          </a:prstGeom>
        </p:spPr>
        <p:txBody>
          <a:bodyPr anchor="t">
            <a:spAutoFit/>
          </a:bodyPr>
          <a:lstStyle>
            <a:lvl1pPr marL="0" indent="0" defTabSz="457200">
              <a:lnSpc>
                <a:spcPct val="70000"/>
              </a:lnSpc>
              <a:spcBef>
                <a:spcPts val="400"/>
              </a:spcBef>
              <a:buClrTx/>
              <a:buSzTx/>
              <a:buNone/>
              <a:defRPr sz="30000" cap="all">
                <a:latin typeface="+mj-lt"/>
                <a:ea typeface="+mj-ea"/>
                <a:cs typeface="+mj-cs"/>
                <a:sym typeface="Druk"/>
              </a:defRPr>
            </a:lvl1pPr>
          </a:lstStyle>
          <a:p>
            <a:r>
              <a:t>Partnership</a:t>
            </a:r>
          </a:p>
        </p:txBody>
      </p:sp>
      <p:sp>
        <p:nvSpPr>
          <p:cNvPr id="888" name="Line"/>
          <p:cNvSpPr>
            <a:spLocks noGrp="1"/>
          </p:cNvSpPr>
          <p:nvPr>
            <p:ph type="body" sz="quarter" idx="15"/>
          </p:nvPr>
        </p:nvSpPr>
        <p:spPr>
          <a:xfrm flipH="1" flipV="1">
            <a:off x="1267420" y="6676105"/>
            <a:ext cx="13307868" cy="1"/>
          </a:xfrm>
          <a:prstGeom prst="line">
            <a:avLst/>
          </a:prstGeom>
          <a:ln w="127000">
            <a:solidFill>
              <a:srgbClr val="FFFFFF"/>
            </a:solidFill>
          </a:ln>
        </p:spPr>
        <p:txBody>
          <a:bodyPr>
            <a:noAutofit/>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889" name="Line"/>
          <p:cNvSpPr>
            <a:spLocks noGrp="1"/>
          </p:cNvSpPr>
          <p:nvPr>
            <p:ph type="body" sz="quarter" idx="16"/>
          </p:nvPr>
        </p:nvSpPr>
        <p:spPr>
          <a:xfrm flipH="1">
            <a:off x="15658763" y="1896106"/>
            <a:ext cx="1" cy="10147412"/>
          </a:xfrm>
          <a:prstGeom prst="line">
            <a:avLst/>
          </a:prstGeom>
          <a:ln w="127000">
            <a:solidFill>
              <a:srgbClr val="FFFFFF"/>
            </a:solidFill>
          </a:ln>
        </p:spPr>
        <p:txBody>
          <a:bodyPr>
            <a:noAutofit/>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890" name="Let’s work together!"/>
          <p:cNvSpPr txBox="1">
            <a:spLocks noGrp="1"/>
          </p:cNvSpPr>
          <p:nvPr>
            <p:ph type="body" sz="quarter" idx="17"/>
          </p:nvPr>
        </p:nvSpPr>
        <p:spPr>
          <a:xfrm>
            <a:off x="2979851" y="1916185"/>
            <a:ext cx="3046413" cy="312344"/>
          </a:xfrm>
          <a:prstGeom prst="rect">
            <a:avLst/>
          </a:prstGeom>
          <a:solidFill>
            <a:srgbClr val="FFFFFF"/>
          </a:solidFill>
          <a:effectLst>
            <a:outerShdw blurRad="127000" dist="39619" dir="5397657" rotWithShape="0">
              <a:srgbClr val="000000">
                <a:alpha val="18593"/>
              </a:srgbClr>
            </a:outerShdw>
          </a:effectLst>
        </p:spPr>
        <p:txBody>
          <a:bodyPr anchor="t">
            <a:spAutoFit/>
          </a:bodyPr>
          <a:lstStyle>
            <a:lvl1pPr marL="127000" marR="127000" indent="0" algn="ctr" defTabSz="457200">
              <a:lnSpc>
                <a:spcPct val="100000"/>
              </a:lnSpc>
              <a:spcBef>
                <a:spcPts val="600"/>
              </a:spcBef>
              <a:buClrTx/>
              <a:buSzTx/>
              <a:buNone/>
              <a:defRPr sz="1400" b="1" cap="all" spc="139">
                <a:latin typeface="+mn-lt"/>
                <a:ea typeface="+mn-ea"/>
                <a:cs typeface="+mn-cs"/>
                <a:sym typeface="Helvetica Neue"/>
              </a:defRPr>
            </a:lvl1pPr>
          </a:lstStyle>
          <a:p>
            <a:r>
              <a:t>Let’s work together!</a:t>
            </a:r>
          </a:p>
        </p:txBody>
      </p:sp>
      <p:sp>
        <p:nvSpPr>
          <p:cNvPr id="891" name="Line"/>
          <p:cNvSpPr>
            <a:spLocks noGrp="1"/>
          </p:cNvSpPr>
          <p:nvPr>
            <p:ph type="body" sz="quarter" idx="18"/>
          </p:nvPr>
        </p:nvSpPr>
        <p:spPr>
          <a:xfrm flipH="1">
            <a:off x="2312079" y="2072083"/>
            <a:ext cx="661552" cy="412984"/>
          </a:xfrm>
          <a:prstGeom prst="line">
            <a:avLst/>
          </a:prstGeom>
          <a:ln w="25400">
            <a:solidFill>
              <a:srgbClr val="000000"/>
            </a:solidFill>
            <a:headEnd type="oval"/>
            <a:tailEnd type="triangle"/>
          </a:ln>
        </p:spPr>
        <p:txBody>
          <a:bodyPr>
            <a:noAutofit/>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892" name="Introducing"/>
          <p:cNvSpPr txBox="1">
            <a:spLocks noGrp="1"/>
          </p:cNvSpPr>
          <p:nvPr>
            <p:ph type="body" sz="quarter" idx="19"/>
          </p:nvPr>
        </p:nvSpPr>
        <p:spPr>
          <a:xfrm>
            <a:off x="6823119" y="7870659"/>
            <a:ext cx="1893839" cy="312344"/>
          </a:xfrm>
          <a:prstGeom prst="rect">
            <a:avLst/>
          </a:prstGeom>
          <a:solidFill>
            <a:srgbClr val="FFFFFF"/>
          </a:solidFill>
          <a:effectLst>
            <a:outerShdw blurRad="127000" dist="39619" dir="5397657" rotWithShape="0">
              <a:srgbClr val="000000">
                <a:alpha val="18593"/>
              </a:srgbClr>
            </a:outerShdw>
          </a:effectLst>
        </p:spPr>
        <p:txBody>
          <a:bodyPr anchor="t">
            <a:spAutoFit/>
          </a:bodyPr>
          <a:lstStyle>
            <a:lvl1pPr marL="127000" marR="127000" indent="0" algn="ctr" defTabSz="457200">
              <a:lnSpc>
                <a:spcPct val="100000"/>
              </a:lnSpc>
              <a:spcBef>
                <a:spcPts val="600"/>
              </a:spcBef>
              <a:buClrTx/>
              <a:buSzTx/>
              <a:buNone/>
              <a:defRPr sz="1400" b="1" cap="all" spc="139">
                <a:latin typeface="+mn-lt"/>
                <a:ea typeface="+mn-ea"/>
                <a:cs typeface="+mn-cs"/>
                <a:sym typeface="Helvetica Neue"/>
              </a:defRPr>
            </a:lvl1pPr>
          </a:lstStyle>
          <a:p>
            <a:r>
              <a:t> Introducing </a:t>
            </a:r>
          </a:p>
        </p:txBody>
      </p:sp>
      <p:sp>
        <p:nvSpPr>
          <p:cNvPr id="893" name="Line"/>
          <p:cNvSpPr>
            <a:spLocks noGrp="1"/>
          </p:cNvSpPr>
          <p:nvPr>
            <p:ph type="body" sz="quarter" idx="20"/>
          </p:nvPr>
        </p:nvSpPr>
        <p:spPr>
          <a:xfrm>
            <a:off x="8700068" y="8028252"/>
            <a:ext cx="584056" cy="331078"/>
          </a:xfrm>
          <a:prstGeom prst="line">
            <a:avLst/>
          </a:prstGeom>
          <a:ln w="25400">
            <a:solidFill>
              <a:srgbClr val="000000"/>
            </a:solidFill>
            <a:headEnd type="oval"/>
            <a:tailEnd type="triangle"/>
          </a:ln>
        </p:spPr>
        <p:txBody>
          <a:bodyPr>
            <a:noAutofit/>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894" name="The Daily Beast prides itself on expert, original journalism that magnifies and illuminates our modern world. We are the perfect partner to create a fact-based storytelling experience with the Can Manufacturers Institute that speaks directly to millennial moms looking for information and inspiration.…"/>
          <p:cNvSpPr>
            <a:spLocks noGrp="1"/>
          </p:cNvSpPr>
          <p:nvPr>
            <p:ph type="body" sz="quarter" idx="21"/>
          </p:nvPr>
        </p:nvSpPr>
        <p:spPr>
          <a:xfrm>
            <a:off x="16539734" y="1896106"/>
            <a:ext cx="6547774" cy="10147411"/>
          </a:xfrm>
          <a:prstGeom prst="rect">
            <a:avLst/>
          </a:prstGeom>
        </p:spPr>
        <p:txBody>
          <a:bodyPr>
            <a:noAutofit/>
          </a:bodyPr>
          <a:lstStyle/>
          <a:p>
            <a:pPr marL="0" indent="0">
              <a:lnSpc>
                <a:spcPct val="110000"/>
              </a:lnSpc>
              <a:spcBef>
                <a:spcPts val="3000"/>
              </a:spcBef>
              <a:buClrTx/>
              <a:buSzTx/>
              <a:buNone/>
              <a:defRPr sz="2600" spc="26">
                <a:latin typeface="+mn-lt"/>
                <a:ea typeface="+mn-ea"/>
                <a:cs typeface="+mn-cs"/>
                <a:sym typeface="Helvetica Neue"/>
              </a:defRPr>
            </a:pPr>
            <a:r>
              <a:t>The Daily Beast prides itself on expert, original journalism that magnifies and illuminates our modern world. We are the perfect partner to create a fact-based storytelling experience with the Can Manufacturers Institute that speaks directly to millennial moms looking for information and inspiration.</a:t>
            </a:r>
          </a:p>
          <a:p>
            <a:pPr marL="0" indent="0">
              <a:lnSpc>
                <a:spcPct val="110000"/>
              </a:lnSpc>
              <a:spcBef>
                <a:spcPts val="3000"/>
              </a:spcBef>
              <a:buClrTx/>
              <a:buSzTx/>
              <a:buNone/>
              <a:defRPr sz="2600" spc="26">
                <a:latin typeface="+mn-lt"/>
                <a:ea typeface="+mn-ea"/>
                <a:cs typeface="+mn-cs"/>
                <a:sym typeface="Helvetica Neue"/>
              </a:defRPr>
            </a:pPr>
            <a:r>
              <a:t>We will help redefine the way consumers think about canned food by promoting unexpected and lesser known information about canned foods with a Beasty angle that educates, informs, and creates an emotional connection with moms and alleviates their guilt associated with cooking with cans. Each program element will communicate and align with CMI’s key messages and promote their new “Cans Get You Cooking.”</a:t>
            </a: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Blank with Title copy">
    <p:spTree>
      <p:nvGrpSpPr>
        <p:cNvPr id="1" name=""/>
        <p:cNvGrpSpPr/>
        <p:nvPr/>
      </p:nvGrpSpPr>
      <p:grpSpPr>
        <a:xfrm>
          <a:off x="0" y="0"/>
          <a:ext cx="0" cy="0"/>
          <a:chOff x="0" y="0"/>
          <a:chExt cx="0" cy="0"/>
        </a:xfrm>
      </p:grpSpPr>
      <p:sp>
        <p:nvSpPr>
          <p:cNvPr id="901" name="Rectangle"/>
          <p:cNvSpPr/>
          <p:nvPr/>
        </p:nvSpPr>
        <p:spPr>
          <a:xfrm>
            <a:off x="-97632" y="12911890"/>
            <a:ext cx="24579264" cy="829511"/>
          </a:xfrm>
          <a:prstGeom prst="rect">
            <a:avLst/>
          </a:prstGeom>
          <a:solidFill>
            <a:srgbClr val="FFFFFF"/>
          </a:solidFill>
          <a:ln w="12700">
            <a:solidFill>
              <a:srgbClr val="000000"/>
            </a:solidFill>
            <a:miter lim="400000"/>
          </a:ln>
          <a:effectLst>
            <a:outerShdw blurRad="101600" dist="25400" dir="5400000" rotWithShape="0">
              <a:srgbClr val="000000">
                <a:alpha val="43906"/>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902"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903"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904" name="Title Text"/>
          <p:cNvSpPr txBox="1">
            <a:spLocks noGrp="1"/>
          </p:cNvSpPr>
          <p:nvPr>
            <p:ph type="title"/>
          </p:nvPr>
        </p:nvSpPr>
        <p:spPr>
          <a:xfrm>
            <a:off x="1267420" y="1699862"/>
            <a:ext cx="7132539" cy="1565911"/>
          </a:xfrm>
          <a:prstGeom prst="rect">
            <a:avLst/>
          </a:prstGeom>
        </p:spPr>
        <p:txBody>
          <a:bodyPr anchor="t">
            <a:noAutofit/>
          </a:bodyPr>
          <a:lstStyle>
            <a:lvl1pPr algn="l">
              <a:lnSpc>
                <a:spcPct val="80000"/>
              </a:lnSpc>
              <a:defRPr sz="10000" i="1" cap="none"/>
            </a:lvl1pPr>
          </a:lstStyle>
          <a:p>
            <a:r>
              <a:t>Title Text</a:t>
            </a:r>
          </a:p>
        </p:txBody>
      </p:sp>
      <p:sp>
        <p:nvSpPr>
          <p:cNvPr id="905" name="Insert Program Name Here"/>
          <p:cNvSpPr txBox="1">
            <a:spLocks noGrp="1"/>
          </p:cNvSpPr>
          <p:nvPr>
            <p:ph type="body" sz="quarter" idx="13"/>
          </p:nvPr>
        </p:nvSpPr>
        <p:spPr>
          <a:xfrm>
            <a:off x="1267420" y="1266527"/>
            <a:ext cx="7132539" cy="406401"/>
          </a:xfrm>
          <a:prstGeom prst="rect">
            <a:avLst/>
          </a:prstGeom>
        </p:spPr>
        <p:txBody>
          <a:bodyPr anchor="t">
            <a:spAutoFit/>
          </a:bodyPr>
          <a:lstStyle>
            <a:lvl1pPr marL="0" indent="0" defTabSz="457200">
              <a:spcBef>
                <a:spcPts val="600"/>
              </a:spcBef>
              <a:buClrTx/>
              <a:buSzTx/>
              <a:buNone/>
              <a:defRPr sz="2000" b="1" cap="all" spc="119">
                <a:solidFill>
                  <a:srgbClr val="F00606"/>
                </a:solidFill>
                <a:latin typeface="Helvetica"/>
                <a:ea typeface="Helvetica"/>
                <a:cs typeface="Helvetica"/>
                <a:sym typeface="Helvetica"/>
              </a:defRPr>
            </a:lvl1pPr>
          </a:lstStyle>
          <a:p>
            <a:r>
              <a:t>Insert Program Name Here</a:t>
            </a:r>
          </a:p>
        </p:txBody>
      </p:sp>
      <p:sp>
        <p:nvSpPr>
          <p:cNvPr id="906" name="Slide Number"/>
          <p:cNvSpPr txBox="1">
            <a:spLocks noGrp="1"/>
          </p:cNvSpPr>
          <p:nvPr>
            <p:ph type="sldNum" sz="quarter" idx="2"/>
          </p:nvPr>
        </p:nvSpPr>
        <p:spPr>
          <a:xfrm>
            <a:off x="23087508" y="13142500"/>
            <a:ext cx="1042492"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907"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icture Left">
    <p:spTree>
      <p:nvGrpSpPr>
        <p:cNvPr id="1" name=""/>
        <p:cNvGrpSpPr/>
        <p:nvPr/>
      </p:nvGrpSpPr>
      <p:grpSpPr>
        <a:xfrm>
          <a:off x="0" y="0"/>
          <a:ext cx="0" cy="0"/>
          <a:chOff x="0" y="0"/>
          <a:chExt cx="0" cy="0"/>
        </a:xfrm>
      </p:grpSpPr>
      <p:sp>
        <p:nvSpPr>
          <p:cNvPr id="86" name="Image"/>
          <p:cNvSpPr>
            <a:spLocks noGrp="1"/>
          </p:cNvSpPr>
          <p:nvPr>
            <p:ph type="pic" idx="13"/>
          </p:nvPr>
        </p:nvSpPr>
        <p:spPr>
          <a:xfrm>
            <a:off x="-4625745" y="-28789"/>
            <a:ext cx="19582480" cy="13054987"/>
          </a:xfrm>
          <a:prstGeom prst="rect">
            <a:avLst/>
          </a:prstGeom>
        </p:spPr>
        <p:txBody>
          <a:bodyPr lIns="91439" tIns="45719" rIns="91439" bIns="45719" anchor="t">
            <a:noAutofit/>
          </a:bodyPr>
          <a:lstStyle/>
          <a:p>
            <a:endParaRPr/>
          </a:p>
        </p:txBody>
      </p:sp>
      <p:sp>
        <p:nvSpPr>
          <p:cNvPr id="87"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88"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89"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90" name="Title Text"/>
          <p:cNvSpPr txBox="1">
            <a:spLocks noGrp="1"/>
          </p:cNvSpPr>
          <p:nvPr>
            <p:ph type="title"/>
          </p:nvPr>
        </p:nvSpPr>
        <p:spPr>
          <a:xfrm>
            <a:off x="12094368" y="1699862"/>
            <a:ext cx="7921527" cy="1565911"/>
          </a:xfrm>
          <a:prstGeom prst="rect">
            <a:avLst/>
          </a:prstGeom>
        </p:spPr>
        <p:txBody>
          <a:bodyPr anchor="t">
            <a:noAutofit/>
          </a:bodyPr>
          <a:lstStyle>
            <a:lvl1pPr algn="l">
              <a:lnSpc>
                <a:spcPct val="80000"/>
              </a:lnSpc>
              <a:defRPr sz="10000" i="1" cap="none"/>
            </a:lvl1pPr>
          </a:lstStyle>
          <a:p>
            <a:r>
              <a:t>Title Text</a:t>
            </a:r>
          </a:p>
        </p:txBody>
      </p:sp>
      <p:sp>
        <p:nvSpPr>
          <p:cNvPr id="91" name="Body Level One…"/>
          <p:cNvSpPr txBox="1">
            <a:spLocks noGrp="1"/>
          </p:cNvSpPr>
          <p:nvPr>
            <p:ph type="body" sz="half" idx="1"/>
          </p:nvPr>
        </p:nvSpPr>
        <p:spPr>
          <a:xfrm>
            <a:off x="12094368" y="3385046"/>
            <a:ext cx="10776447" cy="8984258"/>
          </a:xfrm>
          <a:prstGeom prst="rect">
            <a:avLst/>
          </a:prstGeom>
        </p:spPr>
        <p:txBody>
          <a:bodyPr anchor="t"/>
          <a:lstStyle>
            <a:lvl1pPr marL="0" indent="0" defTabSz="457200">
              <a:spcBef>
                <a:spcPts val="1800"/>
              </a:spcBef>
              <a:buClrTx/>
              <a:buSzTx/>
              <a:buNone/>
              <a:defRPr sz="2600"/>
            </a:lvl1pPr>
            <a:lvl2pPr marL="0" indent="228600" defTabSz="457200">
              <a:spcBef>
                <a:spcPts val="1800"/>
              </a:spcBef>
              <a:buClrTx/>
              <a:buSzTx/>
              <a:buNone/>
              <a:defRPr sz="2600"/>
            </a:lvl2pPr>
            <a:lvl3pPr marL="0" indent="457200" defTabSz="457200">
              <a:spcBef>
                <a:spcPts val="1800"/>
              </a:spcBef>
              <a:buClrTx/>
              <a:buSzTx/>
              <a:buNone/>
              <a:defRPr sz="2600"/>
            </a:lvl3pPr>
            <a:lvl4pPr marL="0" indent="685800" defTabSz="457200">
              <a:spcBef>
                <a:spcPts val="1800"/>
              </a:spcBef>
              <a:buClrTx/>
              <a:buSzTx/>
              <a:buNone/>
              <a:defRPr sz="2600"/>
            </a:lvl4pPr>
            <a:lvl5pPr marL="0" indent="914400" defTabSz="45720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92" name="Insert Program Name Here"/>
          <p:cNvSpPr txBox="1">
            <a:spLocks noGrp="1"/>
          </p:cNvSpPr>
          <p:nvPr>
            <p:ph type="body" sz="quarter" idx="14"/>
          </p:nvPr>
        </p:nvSpPr>
        <p:spPr>
          <a:xfrm>
            <a:off x="12107068" y="1266527"/>
            <a:ext cx="7132540" cy="406401"/>
          </a:xfrm>
          <a:prstGeom prst="rect">
            <a:avLst/>
          </a:prstGeom>
        </p:spPr>
        <p:txBody>
          <a:bodyPr anchor="t">
            <a:spAutoFit/>
          </a:bodyPr>
          <a:lstStyle>
            <a:lvl1pPr marL="0" indent="0" defTabSz="457200">
              <a:spcBef>
                <a:spcPts val="600"/>
              </a:spcBef>
              <a:buClrTx/>
              <a:buSzTx/>
              <a:buNone/>
              <a:defRPr sz="2000" b="1" cap="all" spc="119">
                <a:solidFill>
                  <a:srgbClr val="F00606"/>
                </a:solidFill>
                <a:latin typeface="Helvetica"/>
                <a:ea typeface="Helvetica"/>
                <a:cs typeface="Helvetica"/>
                <a:sym typeface="Helvetica"/>
              </a:defRPr>
            </a:lvl1pPr>
          </a:lstStyle>
          <a:p>
            <a:r>
              <a:t>Insert Program Name Here</a:t>
            </a:r>
          </a:p>
        </p:txBody>
      </p:sp>
      <p:sp>
        <p:nvSpPr>
          <p:cNvPr id="93" name="Slide Number"/>
          <p:cNvSpPr txBox="1">
            <a:spLocks noGrp="1"/>
          </p:cNvSpPr>
          <p:nvPr>
            <p:ph type="sldNum" sz="quarter" idx="2"/>
          </p:nvPr>
        </p:nvSpPr>
        <p:spPr>
          <a:xfrm>
            <a:off x="22652732" y="13142500"/>
            <a:ext cx="1477268"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94"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95" name="Note: Content subject to change pending editorial approvals and final scope of work."/>
          <p:cNvSpPr>
            <a:spLocks noGrp="1"/>
          </p:cNvSpPr>
          <p:nvPr>
            <p:ph type="body" sz="quarter" idx="15"/>
          </p:nvPr>
        </p:nvSpPr>
        <p:spPr>
          <a:xfrm>
            <a:off x="12107068" y="11993111"/>
            <a:ext cx="10776447" cy="376193"/>
          </a:xfrm>
          <a:prstGeom prst="rect">
            <a:avLst/>
          </a:prstGeom>
        </p:spPr>
        <p:txBody>
          <a:bodyPr anchor="t"/>
          <a:lstStyle>
            <a:lvl1pPr marL="0" indent="0" defTabSz="457200">
              <a:spcBef>
                <a:spcPts val="1800"/>
              </a:spcBef>
              <a:buClrTx/>
              <a:buSzTx/>
              <a:buNone/>
              <a:defRPr sz="1400">
                <a:solidFill>
                  <a:srgbClr val="434343"/>
                </a:solidFill>
                <a:latin typeface="+mn-lt"/>
                <a:ea typeface="+mn-ea"/>
                <a:cs typeface="+mn-cs"/>
                <a:sym typeface="Helvetica Neue"/>
              </a:defRPr>
            </a:lvl1pPr>
          </a:lstStyle>
          <a:p>
            <a:r>
              <a:t>Note: Content subject to change pending editorial approvals and final scope of work.</a:t>
            </a: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914" name="Slide Number"/>
          <p:cNvSpPr txBox="1">
            <a:spLocks noGrp="1"/>
          </p:cNvSpPr>
          <p:nvPr>
            <p:ph type="sldNum" sz="quarter" idx="2"/>
          </p:nvPr>
        </p:nvSpPr>
        <p:spPr>
          <a:xfrm>
            <a:off x="23752352" y="13142500"/>
            <a:ext cx="377648" cy="387070"/>
          </a:xfrm>
          <a:prstGeom prst="rect">
            <a:avLst/>
          </a:prstGeom>
        </p:spPr>
        <p:txBody>
          <a:bodyPr/>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Commitment 2 copy">
    <p:spTree>
      <p:nvGrpSpPr>
        <p:cNvPr id="1" name=""/>
        <p:cNvGrpSpPr/>
        <p:nvPr/>
      </p:nvGrpSpPr>
      <p:grpSpPr>
        <a:xfrm>
          <a:off x="0" y="0"/>
          <a:ext cx="0" cy="0"/>
          <a:chOff x="0" y="0"/>
          <a:chExt cx="0" cy="0"/>
        </a:xfrm>
      </p:grpSpPr>
      <p:sp>
        <p:nvSpPr>
          <p:cNvPr id="921" name="Rectangle"/>
          <p:cNvSpPr/>
          <p:nvPr/>
        </p:nvSpPr>
        <p:spPr>
          <a:xfrm>
            <a:off x="0" y="0"/>
            <a:ext cx="24384000" cy="13747750"/>
          </a:xfrm>
          <a:prstGeom prst="rect">
            <a:avLst/>
          </a:prstGeom>
          <a:solidFill>
            <a:srgbClr val="F00606"/>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922" name="AGENDA"/>
          <p:cNvSpPr txBox="1">
            <a:spLocks noGrp="1"/>
          </p:cNvSpPr>
          <p:nvPr>
            <p:ph type="body" sz="half" idx="13"/>
          </p:nvPr>
        </p:nvSpPr>
        <p:spPr>
          <a:xfrm>
            <a:off x="1682249" y="1484708"/>
            <a:ext cx="9866376" cy="8539971"/>
          </a:xfrm>
          <a:prstGeom prst="rect">
            <a:avLst/>
          </a:prstGeom>
        </p:spPr>
        <p:txBody>
          <a:bodyPr anchor="t">
            <a:noAutofit/>
          </a:bodyPr>
          <a:lstStyle>
            <a:lvl1pPr marL="0" indent="0" defTabSz="457200">
              <a:lnSpc>
                <a:spcPct val="70000"/>
              </a:lnSpc>
              <a:spcBef>
                <a:spcPts val="400"/>
              </a:spcBef>
              <a:buClrTx/>
              <a:buSzTx/>
              <a:buNone/>
              <a:defRPr sz="34900" cap="all">
                <a:solidFill>
                  <a:srgbClr val="FFFFFF"/>
                </a:solidFill>
                <a:latin typeface="+mj-lt"/>
                <a:ea typeface="+mj-ea"/>
                <a:cs typeface="+mj-cs"/>
                <a:sym typeface="Druk"/>
              </a:defRPr>
            </a:lvl1pPr>
          </a:lstStyle>
          <a:p>
            <a:r>
              <a:t>AGENDA</a:t>
            </a:r>
          </a:p>
        </p:txBody>
      </p:sp>
      <p:sp>
        <p:nvSpPr>
          <p:cNvPr id="923" name="Line"/>
          <p:cNvSpPr>
            <a:spLocks noGrp="1"/>
          </p:cNvSpPr>
          <p:nvPr>
            <p:ph type="body" sz="quarter" idx="14"/>
          </p:nvPr>
        </p:nvSpPr>
        <p:spPr>
          <a:xfrm flipH="1">
            <a:off x="14833792" y="1882251"/>
            <a:ext cx="1" cy="9995012"/>
          </a:xfrm>
          <a:prstGeom prst="line">
            <a:avLst/>
          </a:prstGeom>
          <a:ln w="50800">
            <a:solidFill>
              <a:srgbClr val="FFFFFF"/>
            </a:solidFill>
            <a:headEnd type="oval"/>
            <a:tailEnd type="oval"/>
          </a:ln>
        </p:spPr>
        <p:txBody>
          <a:bodyPr>
            <a:noAutofit/>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924" name="Here is a paragraph to talk about what is happening, if you want. If not, feel free to delete this text box. Use the line at the left for a TOC, adding or removing dots as needed on the master page. Don’t forget to group and then vertically distributing them using the tool under the arrange tab."/>
          <p:cNvSpPr>
            <a:spLocks noGrp="1"/>
          </p:cNvSpPr>
          <p:nvPr>
            <p:ph type="body" sz="quarter" idx="15"/>
          </p:nvPr>
        </p:nvSpPr>
        <p:spPr>
          <a:xfrm>
            <a:off x="1648420" y="6171794"/>
            <a:ext cx="8864200" cy="2646842"/>
          </a:xfrm>
          <a:prstGeom prst="rect">
            <a:avLst/>
          </a:prstGeom>
        </p:spPr>
        <p:txBody>
          <a:bodyPr anchor="t"/>
          <a:lstStyle>
            <a:lvl1pPr marL="0" indent="0">
              <a:lnSpc>
                <a:spcPct val="110000"/>
              </a:lnSpc>
              <a:spcBef>
                <a:spcPts val="3000"/>
              </a:spcBef>
              <a:buClrTx/>
              <a:buSzTx/>
              <a:buNone/>
              <a:defRPr sz="2600" spc="-26">
                <a:solidFill>
                  <a:srgbClr val="FFFFFF"/>
                </a:solidFill>
                <a:latin typeface="+mn-lt"/>
                <a:ea typeface="+mn-ea"/>
                <a:cs typeface="+mn-cs"/>
                <a:sym typeface="Helvetica Neue"/>
              </a:defRPr>
            </a:lvl1pPr>
          </a:lstStyle>
          <a:p>
            <a:r>
              <a:t>Here is a paragraph to talk about what is happening, if you want. If not, feel free to delete this text box. Use the line at the left for a TOC, adding or removing dots as needed on the master page. Don’t forget to group and then vertically distributing them using the tool under the arrange tab.</a:t>
            </a:r>
          </a:p>
        </p:txBody>
      </p:sp>
      <p:sp>
        <p:nvSpPr>
          <p:cNvPr id="925" name="Title Here"/>
          <p:cNvSpPr txBox="1">
            <a:spLocks noGrp="1"/>
          </p:cNvSpPr>
          <p:nvPr>
            <p:ph type="body" sz="quarter" idx="16"/>
          </p:nvPr>
        </p:nvSpPr>
        <p:spPr>
          <a:xfrm>
            <a:off x="15349815" y="3021555"/>
            <a:ext cx="7737694" cy="736601"/>
          </a:xfrm>
          <a:prstGeom prst="rect">
            <a:avLst/>
          </a:prstGeom>
        </p:spPr>
        <p:txBody>
          <a:bodyPr anchor="t">
            <a:spAutoFit/>
          </a:bodyPr>
          <a:lstStyle>
            <a:lvl1pPr marL="0" indent="0" defTabSz="457200">
              <a:spcBef>
                <a:spcPts val="1600"/>
              </a:spcBef>
              <a:buClrTx/>
              <a:buSzTx/>
              <a:buNone/>
              <a:defRPr sz="5000" spc="-150">
                <a:solidFill>
                  <a:srgbClr val="FFFFFF"/>
                </a:solidFill>
                <a:latin typeface="Druk Text"/>
                <a:ea typeface="Druk Text"/>
                <a:cs typeface="Druk Text"/>
                <a:sym typeface="Druk Text"/>
              </a:defRPr>
            </a:lvl1pPr>
          </a:lstStyle>
          <a:p>
            <a:r>
              <a:t>Title Here</a:t>
            </a:r>
          </a:p>
        </p:txBody>
      </p:sp>
      <p:sp>
        <p:nvSpPr>
          <p:cNvPr id="926" name="Pg #"/>
          <p:cNvSpPr txBox="1">
            <a:spLocks noGrp="1"/>
          </p:cNvSpPr>
          <p:nvPr>
            <p:ph type="body" sz="quarter" idx="17"/>
          </p:nvPr>
        </p:nvSpPr>
        <p:spPr>
          <a:xfrm>
            <a:off x="15349816" y="3719622"/>
            <a:ext cx="7737692" cy="436396"/>
          </a:xfrm>
          <a:prstGeom prst="rect">
            <a:avLst/>
          </a:prstGeom>
        </p:spPr>
        <p:txBody>
          <a:bodyPr anchor="t">
            <a:spAutoFit/>
          </a:bodyPr>
          <a:lstStyle>
            <a:lvl1pPr marL="0" indent="0">
              <a:lnSpc>
                <a:spcPct val="110000"/>
              </a:lnSpc>
              <a:spcBef>
                <a:spcPts val="1000"/>
              </a:spcBef>
              <a:buClrTx/>
              <a:buSzTx/>
              <a:buNone/>
              <a:defRPr sz="2200" b="1">
                <a:solidFill>
                  <a:srgbClr val="FFFFFF"/>
                </a:solidFill>
                <a:latin typeface="+mn-lt"/>
                <a:ea typeface="+mn-ea"/>
                <a:cs typeface="+mn-cs"/>
                <a:sym typeface="Helvetica Neue"/>
              </a:defRPr>
            </a:lvl1pPr>
          </a:lstStyle>
          <a:p>
            <a:r>
              <a:t>Pg #</a:t>
            </a:r>
          </a:p>
        </p:txBody>
      </p:sp>
      <p:sp>
        <p:nvSpPr>
          <p:cNvPr id="927" name="Circle"/>
          <p:cNvSpPr>
            <a:spLocks noGrp="1"/>
          </p:cNvSpPr>
          <p:nvPr>
            <p:ph type="body" sz="quarter" idx="18"/>
          </p:nvPr>
        </p:nvSpPr>
        <p:spPr>
          <a:xfrm>
            <a:off x="14653553" y="3152467"/>
            <a:ext cx="373178" cy="373178"/>
          </a:xfrm>
          <a:prstGeom prst="ellipse">
            <a:avLst/>
          </a:prstGeom>
          <a:solidFill>
            <a:srgbClr val="FFFFFF"/>
          </a:solidFill>
        </p:spPr>
        <p:txBody>
          <a:bodyPr>
            <a:noAutofit/>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928" name="Title Here"/>
          <p:cNvSpPr txBox="1">
            <a:spLocks noGrp="1"/>
          </p:cNvSpPr>
          <p:nvPr>
            <p:ph type="body" sz="quarter" idx="19"/>
          </p:nvPr>
        </p:nvSpPr>
        <p:spPr>
          <a:xfrm>
            <a:off x="15349815" y="4747231"/>
            <a:ext cx="7737694" cy="736601"/>
          </a:xfrm>
          <a:prstGeom prst="rect">
            <a:avLst/>
          </a:prstGeom>
        </p:spPr>
        <p:txBody>
          <a:bodyPr anchor="t">
            <a:spAutoFit/>
          </a:bodyPr>
          <a:lstStyle>
            <a:lvl1pPr marL="0" indent="0" defTabSz="457200">
              <a:spcBef>
                <a:spcPts val="1600"/>
              </a:spcBef>
              <a:buClrTx/>
              <a:buSzTx/>
              <a:buNone/>
              <a:defRPr sz="5000" spc="-150">
                <a:solidFill>
                  <a:srgbClr val="FFFFFF"/>
                </a:solidFill>
                <a:latin typeface="Druk Text"/>
                <a:ea typeface="Druk Text"/>
                <a:cs typeface="Druk Text"/>
                <a:sym typeface="Druk Text"/>
              </a:defRPr>
            </a:lvl1pPr>
          </a:lstStyle>
          <a:p>
            <a:r>
              <a:t>Title Here</a:t>
            </a:r>
          </a:p>
        </p:txBody>
      </p:sp>
      <p:sp>
        <p:nvSpPr>
          <p:cNvPr id="929" name="Pg #"/>
          <p:cNvSpPr txBox="1">
            <a:spLocks noGrp="1"/>
          </p:cNvSpPr>
          <p:nvPr>
            <p:ph type="body" sz="quarter" idx="20"/>
          </p:nvPr>
        </p:nvSpPr>
        <p:spPr>
          <a:xfrm>
            <a:off x="15349816" y="5445297"/>
            <a:ext cx="7737692" cy="436397"/>
          </a:xfrm>
          <a:prstGeom prst="rect">
            <a:avLst/>
          </a:prstGeom>
        </p:spPr>
        <p:txBody>
          <a:bodyPr anchor="t">
            <a:spAutoFit/>
          </a:bodyPr>
          <a:lstStyle>
            <a:lvl1pPr marL="0" indent="0">
              <a:lnSpc>
                <a:spcPct val="110000"/>
              </a:lnSpc>
              <a:spcBef>
                <a:spcPts val="1000"/>
              </a:spcBef>
              <a:buClrTx/>
              <a:buSzTx/>
              <a:buNone/>
              <a:defRPr sz="2200" b="1">
                <a:solidFill>
                  <a:srgbClr val="FFFFFF"/>
                </a:solidFill>
                <a:latin typeface="+mn-lt"/>
                <a:ea typeface="+mn-ea"/>
                <a:cs typeface="+mn-cs"/>
                <a:sym typeface="Helvetica Neue"/>
              </a:defRPr>
            </a:lvl1pPr>
          </a:lstStyle>
          <a:p>
            <a:r>
              <a:t>Pg #</a:t>
            </a:r>
          </a:p>
        </p:txBody>
      </p:sp>
      <p:sp>
        <p:nvSpPr>
          <p:cNvPr id="930" name="Circle"/>
          <p:cNvSpPr>
            <a:spLocks noGrp="1"/>
          </p:cNvSpPr>
          <p:nvPr>
            <p:ph type="body" sz="quarter" idx="21"/>
          </p:nvPr>
        </p:nvSpPr>
        <p:spPr>
          <a:xfrm>
            <a:off x="14653553" y="4878142"/>
            <a:ext cx="373178" cy="373179"/>
          </a:xfrm>
          <a:prstGeom prst="ellipse">
            <a:avLst/>
          </a:prstGeom>
          <a:solidFill>
            <a:srgbClr val="FFFFFF"/>
          </a:solidFill>
        </p:spPr>
        <p:txBody>
          <a:bodyPr>
            <a:noAutofit/>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931" name="Title Here"/>
          <p:cNvSpPr txBox="1">
            <a:spLocks noGrp="1"/>
          </p:cNvSpPr>
          <p:nvPr>
            <p:ph type="body" sz="quarter" idx="22"/>
          </p:nvPr>
        </p:nvSpPr>
        <p:spPr>
          <a:xfrm>
            <a:off x="15349815" y="6552793"/>
            <a:ext cx="7737694" cy="736601"/>
          </a:xfrm>
          <a:prstGeom prst="rect">
            <a:avLst/>
          </a:prstGeom>
        </p:spPr>
        <p:txBody>
          <a:bodyPr anchor="t">
            <a:spAutoFit/>
          </a:bodyPr>
          <a:lstStyle>
            <a:lvl1pPr marL="0" indent="0" defTabSz="457200">
              <a:spcBef>
                <a:spcPts val="1600"/>
              </a:spcBef>
              <a:buClrTx/>
              <a:buSzTx/>
              <a:buNone/>
              <a:defRPr sz="5000" spc="-150">
                <a:solidFill>
                  <a:srgbClr val="FFFFFF"/>
                </a:solidFill>
                <a:latin typeface="Druk Text"/>
                <a:ea typeface="Druk Text"/>
                <a:cs typeface="Druk Text"/>
                <a:sym typeface="Druk Text"/>
              </a:defRPr>
            </a:lvl1pPr>
          </a:lstStyle>
          <a:p>
            <a:r>
              <a:t>Title Here</a:t>
            </a:r>
          </a:p>
        </p:txBody>
      </p:sp>
      <p:sp>
        <p:nvSpPr>
          <p:cNvPr id="932" name="Pg #"/>
          <p:cNvSpPr txBox="1">
            <a:spLocks noGrp="1"/>
          </p:cNvSpPr>
          <p:nvPr>
            <p:ph type="body" sz="quarter" idx="23"/>
          </p:nvPr>
        </p:nvSpPr>
        <p:spPr>
          <a:xfrm>
            <a:off x="15349816" y="7250860"/>
            <a:ext cx="7737692" cy="436396"/>
          </a:xfrm>
          <a:prstGeom prst="rect">
            <a:avLst/>
          </a:prstGeom>
        </p:spPr>
        <p:txBody>
          <a:bodyPr anchor="t">
            <a:spAutoFit/>
          </a:bodyPr>
          <a:lstStyle>
            <a:lvl1pPr marL="0" indent="0">
              <a:lnSpc>
                <a:spcPct val="110000"/>
              </a:lnSpc>
              <a:spcBef>
                <a:spcPts val="1000"/>
              </a:spcBef>
              <a:buClrTx/>
              <a:buSzTx/>
              <a:buNone/>
              <a:defRPr sz="2200" b="1">
                <a:solidFill>
                  <a:srgbClr val="FFFFFF"/>
                </a:solidFill>
                <a:latin typeface="+mn-lt"/>
                <a:ea typeface="+mn-ea"/>
                <a:cs typeface="+mn-cs"/>
                <a:sym typeface="Helvetica Neue"/>
              </a:defRPr>
            </a:lvl1pPr>
          </a:lstStyle>
          <a:p>
            <a:r>
              <a:t>Pg #</a:t>
            </a:r>
          </a:p>
        </p:txBody>
      </p:sp>
      <p:sp>
        <p:nvSpPr>
          <p:cNvPr id="933" name="Circle"/>
          <p:cNvSpPr>
            <a:spLocks noGrp="1"/>
          </p:cNvSpPr>
          <p:nvPr>
            <p:ph type="body" sz="quarter" idx="24"/>
          </p:nvPr>
        </p:nvSpPr>
        <p:spPr>
          <a:xfrm>
            <a:off x="14653553" y="6683705"/>
            <a:ext cx="373178" cy="373178"/>
          </a:xfrm>
          <a:prstGeom prst="ellipse">
            <a:avLst/>
          </a:prstGeom>
          <a:solidFill>
            <a:srgbClr val="FFFFFF"/>
          </a:solidFill>
        </p:spPr>
        <p:txBody>
          <a:bodyPr>
            <a:noAutofit/>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934" name="Title Here"/>
          <p:cNvSpPr txBox="1">
            <a:spLocks noGrp="1"/>
          </p:cNvSpPr>
          <p:nvPr>
            <p:ph type="body" sz="quarter" idx="25"/>
          </p:nvPr>
        </p:nvSpPr>
        <p:spPr>
          <a:xfrm>
            <a:off x="15349815" y="8278469"/>
            <a:ext cx="7737694" cy="736601"/>
          </a:xfrm>
          <a:prstGeom prst="rect">
            <a:avLst/>
          </a:prstGeom>
        </p:spPr>
        <p:txBody>
          <a:bodyPr anchor="t">
            <a:spAutoFit/>
          </a:bodyPr>
          <a:lstStyle>
            <a:lvl1pPr marL="0" indent="0" defTabSz="457200">
              <a:spcBef>
                <a:spcPts val="1600"/>
              </a:spcBef>
              <a:buClrTx/>
              <a:buSzTx/>
              <a:buNone/>
              <a:defRPr sz="5000" spc="-150">
                <a:solidFill>
                  <a:srgbClr val="FFFFFF"/>
                </a:solidFill>
                <a:latin typeface="Druk Text"/>
                <a:ea typeface="Druk Text"/>
                <a:cs typeface="Druk Text"/>
                <a:sym typeface="Druk Text"/>
              </a:defRPr>
            </a:lvl1pPr>
          </a:lstStyle>
          <a:p>
            <a:r>
              <a:t>Title Here</a:t>
            </a:r>
          </a:p>
        </p:txBody>
      </p:sp>
      <p:sp>
        <p:nvSpPr>
          <p:cNvPr id="935" name="Pg #"/>
          <p:cNvSpPr txBox="1">
            <a:spLocks noGrp="1"/>
          </p:cNvSpPr>
          <p:nvPr>
            <p:ph type="body" sz="quarter" idx="26"/>
          </p:nvPr>
        </p:nvSpPr>
        <p:spPr>
          <a:xfrm>
            <a:off x="15349815" y="9015069"/>
            <a:ext cx="7737691" cy="436397"/>
          </a:xfrm>
          <a:prstGeom prst="rect">
            <a:avLst/>
          </a:prstGeom>
        </p:spPr>
        <p:txBody>
          <a:bodyPr anchor="t">
            <a:spAutoFit/>
          </a:bodyPr>
          <a:lstStyle>
            <a:lvl1pPr marL="0" indent="0">
              <a:lnSpc>
                <a:spcPct val="110000"/>
              </a:lnSpc>
              <a:spcBef>
                <a:spcPts val="1000"/>
              </a:spcBef>
              <a:buClrTx/>
              <a:buSzTx/>
              <a:buNone/>
              <a:defRPr sz="2200" b="1">
                <a:solidFill>
                  <a:srgbClr val="FFFFFF"/>
                </a:solidFill>
                <a:latin typeface="+mn-lt"/>
                <a:ea typeface="+mn-ea"/>
                <a:cs typeface="+mn-cs"/>
                <a:sym typeface="Helvetica Neue"/>
              </a:defRPr>
            </a:lvl1pPr>
          </a:lstStyle>
          <a:p>
            <a:r>
              <a:t>Pg #</a:t>
            </a:r>
          </a:p>
        </p:txBody>
      </p:sp>
      <p:sp>
        <p:nvSpPr>
          <p:cNvPr id="936" name="Circle"/>
          <p:cNvSpPr>
            <a:spLocks noGrp="1"/>
          </p:cNvSpPr>
          <p:nvPr>
            <p:ph type="body" sz="quarter" idx="27"/>
          </p:nvPr>
        </p:nvSpPr>
        <p:spPr>
          <a:xfrm>
            <a:off x="14653553" y="8409381"/>
            <a:ext cx="373178" cy="373178"/>
          </a:xfrm>
          <a:prstGeom prst="ellipse">
            <a:avLst/>
          </a:prstGeom>
          <a:solidFill>
            <a:srgbClr val="FFFFFF"/>
          </a:solidFill>
        </p:spPr>
        <p:txBody>
          <a:bodyPr>
            <a:noAutofit/>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937" name="Title Here"/>
          <p:cNvSpPr txBox="1">
            <a:spLocks noGrp="1"/>
          </p:cNvSpPr>
          <p:nvPr>
            <p:ph type="body" sz="quarter" idx="28"/>
          </p:nvPr>
        </p:nvSpPr>
        <p:spPr>
          <a:xfrm>
            <a:off x="15349815" y="10004145"/>
            <a:ext cx="7737694" cy="736600"/>
          </a:xfrm>
          <a:prstGeom prst="rect">
            <a:avLst/>
          </a:prstGeom>
        </p:spPr>
        <p:txBody>
          <a:bodyPr anchor="t">
            <a:spAutoFit/>
          </a:bodyPr>
          <a:lstStyle>
            <a:lvl1pPr marL="0" indent="0" defTabSz="457200">
              <a:spcBef>
                <a:spcPts val="1600"/>
              </a:spcBef>
              <a:buClrTx/>
              <a:buSzTx/>
              <a:buNone/>
              <a:defRPr sz="5000" spc="-150">
                <a:solidFill>
                  <a:srgbClr val="FFFFFF"/>
                </a:solidFill>
                <a:latin typeface="Druk Text"/>
                <a:ea typeface="Druk Text"/>
                <a:cs typeface="Druk Text"/>
                <a:sym typeface="Druk Text"/>
              </a:defRPr>
            </a:lvl1pPr>
          </a:lstStyle>
          <a:p>
            <a:r>
              <a:t>Title Here</a:t>
            </a:r>
          </a:p>
        </p:txBody>
      </p:sp>
      <p:sp>
        <p:nvSpPr>
          <p:cNvPr id="938" name="Pg #"/>
          <p:cNvSpPr txBox="1">
            <a:spLocks noGrp="1"/>
          </p:cNvSpPr>
          <p:nvPr>
            <p:ph type="body" sz="quarter" idx="29"/>
          </p:nvPr>
        </p:nvSpPr>
        <p:spPr>
          <a:xfrm>
            <a:off x="15349816" y="10702211"/>
            <a:ext cx="7737692" cy="436396"/>
          </a:xfrm>
          <a:prstGeom prst="rect">
            <a:avLst/>
          </a:prstGeom>
        </p:spPr>
        <p:txBody>
          <a:bodyPr anchor="t">
            <a:spAutoFit/>
          </a:bodyPr>
          <a:lstStyle>
            <a:lvl1pPr marL="0" indent="0">
              <a:lnSpc>
                <a:spcPct val="110000"/>
              </a:lnSpc>
              <a:spcBef>
                <a:spcPts val="1000"/>
              </a:spcBef>
              <a:buClrTx/>
              <a:buSzTx/>
              <a:buNone/>
              <a:defRPr sz="2200" b="1">
                <a:solidFill>
                  <a:srgbClr val="FFFFFF"/>
                </a:solidFill>
                <a:latin typeface="+mn-lt"/>
                <a:ea typeface="+mn-ea"/>
                <a:cs typeface="+mn-cs"/>
                <a:sym typeface="Helvetica Neue"/>
              </a:defRPr>
            </a:lvl1pPr>
          </a:lstStyle>
          <a:p>
            <a:r>
              <a:t>Pg #</a:t>
            </a:r>
          </a:p>
        </p:txBody>
      </p:sp>
      <p:sp>
        <p:nvSpPr>
          <p:cNvPr id="939" name="Circle"/>
          <p:cNvSpPr>
            <a:spLocks noGrp="1"/>
          </p:cNvSpPr>
          <p:nvPr>
            <p:ph type="body" sz="quarter" idx="30"/>
          </p:nvPr>
        </p:nvSpPr>
        <p:spPr>
          <a:xfrm>
            <a:off x="14653553" y="10135056"/>
            <a:ext cx="373178" cy="373178"/>
          </a:xfrm>
          <a:prstGeom prst="ellipse">
            <a:avLst/>
          </a:prstGeom>
          <a:solidFill>
            <a:srgbClr val="FFFFFF"/>
          </a:solidFill>
        </p:spPr>
        <p:txBody>
          <a:bodyPr>
            <a:noAutofit/>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940" name="Call out"/>
          <p:cNvSpPr>
            <a:spLocks noGrp="1"/>
          </p:cNvSpPr>
          <p:nvPr>
            <p:ph type="body" sz="quarter" idx="31"/>
          </p:nvPr>
        </p:nvSpPr>
        <p:spPr>
          <a:xfrm>
            <a:off x="12103050" y="8138769"/>
            <a:ext cx="1656335" cy="431801"/>
          </a:xfrm>
          <a:prstGeom prst="rect">
            <a:avLst/>
          </a:prstGeom>
          <a:solidFill>
            <a:srgbClr val="FFFFFF"/>
          </a:solidFill>
          <a:effectLst>
            <a:outerShdw blurRad="127000" dist="39619" dir="5397657" rotWithShape="0">
              <a:srgbClr val="000000">
                <a:alpha val="18593"/>
              </a:srgbClr>
            </a:outerShdw>
          </a:effectLst>
        </p:spPr>
        <p:txBody>
          <a:bodyPr>
            <a:noAutofit/>
          </a:bodyPr>
          <a:lstStyle>
            <a:lvl1pPr marL="127000" marR="127000" indent="0" algn="ctr" defTabSz="457200">
              <a:lnSpc>
                <a:spcPct val="100000"/>
              </a:lnSpc>
              <a:spcBef>
                <a:spcPts val="600"/>
              </a:spcBef>
              <a:buClrTx/>
              <a:buSzTx/>
              <a:buNone/>
              <a:defRPr sz="1400" b="1" cap="all" spc="139">
                <a:latin typeface="+mn-lt"/>
                <a:ea typeface="+mn-ea"/>
                <a:cs typeface="+mn-cs"/>
                <a:sym typeface="Helvetica Neue"/>
              </a:defRPr>
            </a:lvl1pPr>
          </a:lstStyle>
          <a:p>
            <a:r>
              <a:t>Call out</a:t>
            </a:r>
          </a:p>
        </p:txBody>
      </p:sp>
      <p:sp>
        <p:nvSpPr>
          <p:cNvPr id="941" name="Line"/>
          <p:cNvSpPr>
            <a:spLocks noGrp="1"/>
          </p:cNvSpPr>
          <p:nvPr>
            <p:ph type="body" sz="quarter" idx="32"/>
          </p:nvPr>
        </p:nvSpPr>
        <p:spPr>
          <a:xfrm>
            <a:off x="13760682" y="8384936"/>
            <a:ext cx="429785" cy="209714"/>
          </a:xfrm>
          <a:prstGeom prst="line">
            <a:avLst/>
          </a:prstGeom>
          <a:ln w="25400">
            <a:solidFill>
              <a:srgbClr val="000000"/>
            </a:solidFill>
            <a:headEnd type="oval"/>
            <a:tailEnd type="triangle"/>
          </a:ln>
        </p:spPr>
        <p:txBody>
          <a:bodyPr>
            <a:noAutofit/>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942" name="Slide Number"/>
          <p:cNvSpPr txBox="1">
            <a:spLocks noGrp="1"/>
          </p:cNvSpPr>
          <p:nvPr>
            <p:ph type="sldNum" sz="quarter" idx="2"/>
          </p:nvPr>
        </p:nvSpPr>
        <p:spPr>
          <a:xfrm>
            <a:off x="23752352" y="13142500"/>
            <a:ext cx="377648" cy="387070"/>
          </a:xfrm>
          <a:prstGeom prst="rect">
            <a:avLst/>
          </a:prstGeom>
        </p:spPr>
        <p:txBody>
          <a:bodyPr/>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Picture Right">
    <p:spTree>
      <p:nvGrpSpPr>
        <p:cNvPr id="1" name=""/>
        <p:cNvGrpSpPr/>
        <p:nvPr/>
      </p:nvGrpSpPr>
      <p:grpSpPr>
        <a:xfrm>
          <a:off x="0" y="0"/>
          <a:ext cx="0" cy="0"/>
          <a:chOff x="0" y="0"/>
          <a:chExt cx="0" cy="0"/>
        </a:xfrm>
      </p:grpSpPr>
      <p:sp>
        <p:nvSpPr>
          <p:cNvPr id="102" name="Image"/>
          <p:cNvSpPr>
            <a:spLocks noGrp="1"/>
          </p:cNvSpPr>
          <p:nvPr>
            <p:ph type="pic" idx="13"/>
          </p:nvPr>
        </p:nvSpPr>
        <p:spPr>
          <a:xfrm>
            <a:off x="9333143" y="-28608"/>
            <a:ext cx="19582480" cy="13054987"/>
          </a:xfrm>
          <a:prstGeom prst="rect">
            <a:avLst/>
          </a:prstGeom>
        </p:spPr>
        <p:txBody>
          <a:bodyPr lIns="91439" tIns="45719" rIns="91439" bIns="45719" anchor="t">
            <a:noAutofit/>
          </a:bodyPr>
          <a:lstStyle/>
          <a:p>
            <a:endParaRPr/>
          </a:p>
        </p:txBody>
      </p:sp>
      <p:sp>
        <p:nvSpPr>
          <p:cNvPr id="103"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04"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105"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106" name="Title Text"/>
          <p:cNvSpPr txBox="1">
            <a:spLocks noGrp="1"/>
          </p:cNvSpPr>
          <p:nvPr>
            <p:ph type="title"/>
          </p:nvPr>
        </p:nvSpPr>
        <p:spPr>
          <a:xfrm>
            <a:off x="1267420" y="1699862"/>
            <a:ext cx="10826949" cy="1565911"/>
          </a:xfrm>
          <a:prstGeom prst="rect">
            <a:avLst/>
          </a:prstGeom>
        </p:spPr>
        <p:txBody>
          <a:bodyPr anchor="t">
            <a:noAutofit/>
          </a:bodyPr>
          <a:lstStyle>
            <a:lvl1pPr algn="l">
              <a:lnSpc>
                <a:spcPct val="80000"/>
              </a:lnSpc>
              <a:defRPr sz="10000" i="1" cap="none"/>
            </a:lvl1pPr>
          </a:lstStyle>
          <a:p>
            <a:r>
              <a:t>Title Text</a:t>
            </a:r>
          </a:p>
        </p:txBody>
      </p:sp>
      <p:sp>
        <p:nvSpPr>
          <p:cNvPr id="107" name="Body Level One…"/>
          <p:cNvSpPr txBox="1">
            <a:spLocks noGrp="1"/>
          </p:cNvSpPr>
          <p:nvPr>
            <p:ph type="body" sz="half" idx="1"/>
          </p:nvPr>
        </p:nvSpPr>
        <p:spPr>
          <a:xfrm>
            <a:off x="1267420" y="3385046"/>
            <a:ext cx="10826949" cy="8984258"/>
          </a:xfrm>
          <a:prstGeom prst="rect">
            <a:avLst/>
          </a:prstGeom>
        </p:spPr>
        <p:txBody>
          <a:bodyPr anchor="t"/>
          <a:lstStyle>
            <a:lvl1pPr marL="0" indent="0" defTabSz="457200">
              <a:spcBef>
                <a:spcPts val="1800"/>
              </a:spcBef>
              <a:buClrTx/>
              <a:buSzTx/>
              <a:buNone/>
              <a:defRPr sz="2600"/>
            </a:lvl1pPr>
            <a:lvl2pPr marL="0" indent="228600" defTabSz="457200">
              <a:spcBef>
                <a:spcPts val="1800"/>
              </a:spcBef>
              <a:buClrTx/>
              <a:buSzTx/>
              <a:buNone/>
              <a:defRPr sz="2600"/>
            </a:lvl2pPr>
            <a:lvl3pPr marL="0" indent="457200" defTabSz="457200">
              <a:spcBef>
                <a:spcPts val="1800"/>
              </a:spcBef>
              <a:buClrTx/>
              <a:buSzTx/>
              <a:buNone/>
              <a:defRPr sz="2600"/>
            </a:lvl3pPr>
            <a:lvl4pPr marL="0" indent="685800" defTabSz="457200">
              <a:spcBef>
                <a:spcPts val="1800"/>
              </a:spcBef>
              <a:buClrTx/>
              <a:buSzTx/>
              <a:buNone/>
              <a:defRPr sz="2600"/>
            </a:lvl4pPr>
            <a:lvl5pPr marL="0" indent="914400" defTabSz="45720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108" name="Insert Program Name Here"/>
          <p:cNvSpPr txBox="1">
            <a:spLocks noGrp="1"/>
          </p:cNvSpPr>
          <p:nvPr>
            <p:ph type="body" sz="quarter" idx="14"/>
          </p:nvPr>
        </p:nvSpPr>
        <p:spPr>
          <a:xfrm>
            <a:off x="1267420" y="1266527"/>
            <a:ext cx="7132539" cy="406401"/>
          </a:xfrm>
          <a:prstGeom prst="rect">
            <a:avLst/>
          </a:prstGeom>
        </p:spPr>
        <p:txBody>
          <a:bodyPr anchor="t">
            <a:spAutoFit/>
          </a:bodyPr>
          <a:lstStyle>
            <a:lvl1pPr marL="0" indent="0" defTabSz="457200">
              <a:spcBef>
                <a:spcPts val="600"/>
              </a:spcBef>
              <a:buClrTx/>
              <a:buSzTx/>
              <a:buNone/>
              <a:defRPr sz="2000" b="1" cap="all" spc="119">
                <a:solidFill>
                  <a:srgbClr val="F00606"/>
                </a:solidFill>
                <a:latin typeface="Helvetica"/>
                <a:ea typeface="Helvetica"/>
                <a:cs typeface="Helvetica"/>
                <a:sym typeface="Helvetica"/>
              </a:defRPr>
            </a:lvl1pPr>
          </a:lstStyle>
          <a:p>
            <a:r>
              <a:t>Insert Program Name Here</a:t>
            </a:r>
          </a:p>
        </p:txBody>
      </p:sp>
      <p:sp>
        <p:nvSpPr>
          <p:cNvPr id="109" name="Slide Number"/>
          <p:cNvSpPr txBox="1">
            <a:spLocks noGrp="1"/>
          </p:cNvSpPr>
          <p:nvPr>
            <p:ph type="sldNum" sz="quarter" idx="2"/>
          </p:nvPr>
        </p:nvSpPr>
        <p:spPr>
          <a:xfrm>
            <a:off x="16356333" y="13142500"/>
            <a:ext cx="7773668"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110"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 MOCK LEFT">
    <p:spTree>
      <p:nvGrpSpPr>
        <p:cNvPr id="1" name=""/>
        <p:cNvGrpSpPr/>
        <p:nvPr/>
      </p:nvGrpSpPr>
      <p:grpSpPr>
        <a:xfrm>
          <a:off x="0" y="0"/>
          <a:ext cx="0" cy="0"/>
          <a:chOff x="0" y="0"/>
          <a:chExt cx="0" cy="0"/>
        </a:xfrm>
      </p:grpSpPr>
      <p:sp>
        <p:nvSpPr>
          <p:cNvPr id="117" name="Article - Branded Editorial – 1.png"/>
          <p:cNvSpPr>
            <a:spLocks noGrp="1"/>
          </p:cNvSpPr>
          <p:nvPr>
            <p:ph type="pic" idx="13"/>
          </p:nvPr>
        </p:nvSpPr>
        <p:spPr>
          <a:xfrm>
            <a:off x="2056213" y="1275953"/>
            <a:ext cx="9103983" cy="14993121"/>
          </a:xfrm>
          <a:prstGeom prst="rect">
            <a:avLst/>
          </a:prstGeom>
          <a:effectLst>
            <a:outerShdw blurRad="114300" dir="15028704" rotWithShape="0">
              <a:srgbClr val="000000">
                <a:alpha val="27634"/>
              </a:srgbClr>
            </a:outerShdw>
          </a:effectLst>
        </p:spPr>
        <p:txBody>
          <a:bodyPr lIns="91439" tIns="45719" rIns="91439" bIns="45719" anchor="t">
            <a:noAutofit/>
          </a:bodyPr>
          <a:lstStyle/>
          <a:p>
            <a:endParaRPr/>
          </a:p>
        </p:txBody>
      </p:sp>
      <p:sp>
        <p:nvSpPr>
          <p:cNvPr id="118"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19"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120"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121" name="Title Text"/>
          <p:cNvSpPr txBox="1">
            <a:spLocks noGrp="1"/>
          </p:cNvSpPr>
          <p:nvPr>
            <p:ph type="title"/>
          </p:nvPr>
        </p:nvSpPr>
        <p:spPr>
          <a:xfrm>
            <a:off x="12298362" y="1699862"/>
            <a:ext cx="10789147" cy="1565911"/>
          </a:xfrm>
          <a:prstGeom prst="rect">
            <a:avLst/>
          </a:prstGeom>
        </p:spPr>
        <p:txBody>
          <a:bodyPr anchor="t">
            <a:noAutofit/>
          </a:bodyPr>
          <a:lstStyle>
            <a:lvl1pPr algn="l">
              <a:lnSpc>
                <a:spcPct val="80000"/>
              </a:lnSpc>
              <a:defRPr sz="10000" i="1" cap="none"/>
            </a:lvl1pPr>
          </a:lstStyle>
          <a:p>
            <a:r>
              <a:t>Title Text</a:t>
            </a:r>
          </a:p>
        </p:txBody>
      </p:sp>
      <p:sp>
        <p:nvSpPr>
          <p:cNvPr id="122" name="Body Level One…"/>
          <p:cNvSpPr txBox="1">
            <a:spLocks noGrp="1"/>
          </p:cNvSpPr>
          <p:nvPr>
            <p:ph type="body" sz="half" idx="1"/>
          </p:nvPr>
        </p:nvSpPr>
        <p:spPr>
          <a:xfrm>
            <a:off x="12298362" y="3385046"/>
            <a:ext cx="10776447" cy="8984258"/>
          </a:xfrm>
          <a:prstGeom prst="rect">
            <a:avLst/>
          </a:prstGeom>
        </p:spPr>
        <p:txBody>
          <a:bodyPr anchor="t"/>
          <a:lstStyle>
            <a:lvl1pPr marL="0" indent="0" defTabSz="457200">
              <a:spcBef>
                <a:spcPts val="1800"/>
              </a:spcBef>
              <a:buClrTx/>
              <a:buSzTx/>
              <a:buNone/>
              <a:defRPr sz="2600"/>
            </a:lvl1pPr>
            <a:lvl2pPr marL="0" indent="228600" defTabSz="457200">
              <a:spcBef>
                <a:spcPts val="1800"/>
              </a:spcBef>
              <a:buClrTx/>
              <a:buSzTx/>
              <a:buNone/>
              <a:defRPr sz="2600"/>
            </a:lvl2pPr>
            <a:lvl3pPr marL="0" indent="457200" defTabSz="457200">
              <a:spcBef>
                <a:spcPts val="1800"/>
              </a:spcBef>
              <a:buClrTx/>
              <a:buSzTx/>
              <a:buNone/>
              <a:defRPr sz="2600"/>
            </a:lvl3pPr>
            <a:lvl4pPr marL="0" indent="685800" defTabSz="457200">
              <a:spcBef>
                <a:spcPts val="1800"/>
              </a:spcBef>
              <a:buClrTx/>
              <a:buSzTx/>
              <a:buNone/>
              <a:defRPr sz="2600"/>
            </a:lvl4pPr>
            <a:lvl5pPr marL="0" indent="914400" defTabSz="45720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123" name="Insert Program Name Here"/>
          <p:cNvSpPr txBox="1">
            <a:spLocks noGrp="1"/>
          </p:cNvSpPr>
          <p:nvPr>
            <p:ph type="body" sz="quarter" idx="14"/>
          </p:nvPr>
        </p:nvSpPr>
        <p:spPr>
          <a:xfrm>
            <a:off x="12298362" y="1266527"/>
            <a:ext cx="7132539" cy="406401"/>
          </a:xfrm>
          <a:prstGeom prst="rect">
            <a:avLst/>
          </a:prstGeom>
        </p:spPr>
        <p:txBody>
          <a:bodyPr anchor="t">
            <a:spAutoFit/>
          </a:bodyPr>
          <a:lstStyle>
            <a:lvl1pPr marL="0" indent="0" defTabSz="457200">
              <a:spcBef>
                <a:spcPts val="600"/>
              </a:spcBef>
              <a:buClrTx/>
              <a:buSzTx/>
              <a:buNone/>
              <a:defRPr sz="2000" b="1" cap="all" spc="119">
                <a:solidFill>
                  <a:srgbClr val="F00606"/>
                </a:solidFill>
                <a:latin typeface="Helvetica"/>
                <a:ea typeface="Helvetica"/>
                <a:cs typeface="Helvetica"/>
                <a:sym typeface="Helvetica"/>
              </a:defRPr>
            </a:lvl1pPr>
          </a:lstStyle>
          <a:p>
            <a:r>
              <a:t>Insert Program Name Here</a:t>
            </a:r>
          </a:p>
        </p:txBody>
      </p:sp>
      <p:pic>
        <p:nvPicPr>
          <p:cNvPr id="124" name="SOAR_logo-042018.png" descr="SOAR_logo-042018.png"/>
          <p:cNvPicPr>
            <a:picLocks noChangeAspect="1"/>
          </p:cNvPicPr>
          <p:nvPr/>
        </p:nvPicPr>
        <p:blipFill>
          <a:blip r:embed="rId4">
            <a:extLst/>
          </a:blip>
          <a:stretch>
            <a:fillRect/>
          </a:stretch>
        </p:blipFill>
        <p:spPr>
          <a:xfrm>
            <a:off x="485096" y="494285"/>
            <a:ext cx="1317118" cy="1205578"/>
          </a:xfrm>
          <a:prstGeom prst="rect">
            <a:avLst/>
          </a:prstGeom>
          <a:ln w="12700">
            <a:miter lim="400000"/>
          </a:ln>
        </p:spPr>
      </p:pic>
      <p:sp>
        <p:nvSpPr>
          <p:cNvPr id="125" name="Slide Number"/>
          <p:cNvSpPr txBox="1">
            <a:spLocks noGrp="1"/>
          </p:cNvSpPr>
          <p:nvPr>
            <p:ph type="sldNum" sz="quarter" idx="2"/>
          </p:nvPr>
        </p:nvSpPr>
        <p:spPr>
          <a:xfrm>
            <a:off x="23087508" y="13142500"/>
            <a:ext cx="1042492"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126"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1 MOCK RIGHT">
    <p:spTree>
      <p:nvGrpSpPr>
        <p:cNvPr id="1" name=""/>
        <p:cNvGrpSpPr/>
        <p:nvPr/>
      </p:nvGrpSpPr>
      <p:grpSpPr>
        <a:xfrm>
          <a:off x="0" y="0"/>
          <a:ext cx="0" cy="0"/>
          <a:chOff x="0" y="0"/>
          <a:chExt cx="0" cy="0"/>
        </a:xfrm>
      </p:grpSpPr>
      <p:sp>
        <p:nvSpPr>
          <p:cNvPr id="133" name="Article - Branded Editorial – 1.png"/>
          <p:cNvSpPr>
            <a:spLocks noGrp="1"/>
          </p:cNvSpPr>
          <p:nvPr>
            <p:ph type="pic" idx="13"/>
          </p:nvPr>
        </p:nvSpPr>
        <p:spPr>
          <a:xfrm>
            <a:off x="13196192" y="1269173"/>
            <a:ext cx="9103984" cy="14993122"/>
          </a:xfrm>
          <a:prstGeom prst="rect">
            <a:avLst/>
          </a:prstGeom>
          <a:effectLst>
            <a:outerShdw blurRad="114300" dir="15028704" rotWithShape="0">
              <a:srgbClr val="000000">
                <a:alpha val="27634"/>
              </a:srgbClr>
            </a:outerShdw>
          </a:effectLst>
        </p:spPr>
        <p:txBody>
          <a:bodyPr lIns="91439" tIns="45719" rIns="91439" bIns="45719" anchor="t">
            <a:noAutofit/>
          </a:bodyPr>
          <a:lstStyle/>
          <a:p>
            <a:endParaRPr/>
          </a:p>
        </p:txBody>
      </p:sp>
      <p:sp>
        <p:nvSpPr>
          <p:cNvPr id="134"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35"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136"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137" name="Title Text"/>
          <p:cNvSpPr txBox="1">
            <a:spLocks noGrp="1"/>
          </p:cNvSpPr>
          <p:nvPr>
            <p:ph type="title"/>
          </p:nvPr>
        </p:nvSpPr>
        <p:spPr>
          <a:xfrm>
            <a:off x="1267420" y="1699862"/>
            <a:ext cx="10826949" cy="1565911"/>
          </a:xfrm>
          <a:prstGeom prst="rect">
            <a:avLst/>
          </a:prstGeom>
        </p:spPr>
        <p:txBody>
          <a:bodyPr anchor="t">
            <a:noAutofit/>
          </a:bodyPr>
          <a:lstStyle>
            <a:lvl1pPr algn="l">
              <a:lnSpc>
                <a:spcPct val="80000"/>
              </a:lnSpc>
              <a:defRPr sz="10000" i="1" cap="none"/>
            </a:lvl1pPr>
          </a:lstStyle>
          <a:p>
            <a:r>
              <a:t>Title Text</a:t>
            </a:r>
          </a:p>
        </p:txBody>
      </p:sp>
      <p:sp>
        <p:nvSpPr>
          <p:cNvPr id="138" name="Body Level One…"/>
          <p:cNvSpPr txBox="1">
            <a:spLocks noGrp="1"/>
          </p:cNvSpPr>
          <p:nvPr>
            <p:ph type="body" sz="half" idx="1"/>
          </p:nvPr>
        </p:nvSpPr>
        <p:spPr>
          <a:xfrm>
            <a:off x="1267420" y="3385046"/>
            <a:ext cx="10826949" cy="8984258"/>
          </a:xfrm>
          <a:prstGeom prst="rect">
            <a:avLst/>
          </a:prstGeom>
        </p:spPr>
        <p:txBody>
          <a:bodyPr anchor="t"/>
          <a:lstStyle>
            <a:lvl1pPr marL="0" indent="0" defTabSz="457200">
              <a:spcBef>
                <a:spcPts val="1800"/>
              </a:spcBef>
              <a:buClrTx/>
              <a:buSzTx/>
              <a:buNone/>
              <a:defRPr sz="2600"/>
            </a:lvl1pPr>
            <a:lvl2pPr marL="0" indent="228600" defTabSz="457200">
              <a:spcBef>
                <a:spcPts val="1800"/>
              </a:spcBef>
              <a:buClrTx/>
              <a:buSzTx/>
              <a:buNone/>
              <a:defRPr sz="2600"/>
            </a:lvl2pPr>
            <a:lvl3pPr marL="0" indent="457200" defTabSz="457200">
              <a:spcBef>
                <a:spcPts val="1800"/>
              </a:spcBef>
              <a:buClrTx/>
              <a:buSzTx/>
              <a:buNone/>
              <a:defRPr sz="2600"/>
            </a:lvl3pPr>
            <a:lvl4pPr marL="0" indent="685800" defTabSz="457200">
              <a:spcBef>
                <a:spcPts val="1800"/>
              </a:spcBef>
              <a:buClrTx/>
              <a:buSzTx/>
              <a:buNone/>
              <a:defRPr sz="2600"/>
            </a:lvl4pPr>
            <a:lvl5pPr marL="0" indent="914400" defTabSz="45720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139" name="Insert Program Name Here"/>
          <p:cNvSpPr txBox="1">
            <a:spLocks noGrp="1"/>
          </p:cNvSpPr>
          <p:nvPr>
            <p:ph type="body" sz="quarter" idx="14"/>
          </p:nvPr>
        </p:nvSpPr>
        <p:spPr>
          <a:xfrm>
            <a:off x="1267420" y="1266527"/>
            <a:ext cx="7132539" cy="406401"/>
          </a:xfrm>
          <a:prstGeom prst="rect">
            <a:avLst/>
          </a:prstGeom>
        </p:spPr>
        <p:txBody>
          <a:bodyPr anchor="t">
            <a:spAutoFit/>
          </a:bodyPr>
          <a:lstStyle>
            <a:lvl1pPr marL="0" indent="0" defTabSz="457200">
              <a:spcBef>
                <a:spcPts val="600"/>
              </a:spcBef>
              <a:buClrTx/>
              <a:buSzTx/>
              <a:buNone/>
              <a:defRPr sz="2000" b="1" cap="all" spc="119">
                <a:solidFill>
                  <a:srgbClr val="F00606"/>
                </a:solidFill>
                <a:latin typeface="Helvetica"/>
                <a:ea typeface="Helvetica"/>
                <a:cs typeface="Helvetica"/>
                <a:sym typeface="Helvetica"/>
              </a:defRPr>
            </a:lvl1pPr>
          </a:lstStyle>
          <a:p>
            <a:r>
              <a:t>Insert Program Name Here</a:t>
            </a:r>
          </a:p>
        </p:txBody>
      </p:sp>
      <p:sp>
        <p:nvSpPr>
          <p:cNvPr id="140" name="Slide Number"/>
          <p:cNvSpPr txBox="1">
            <a:spLocks noGrp="1"/>
          </p:cNvSpPr>
          <p:nvPr>
            <p:ph type="sldNum" sz="quarter" idx="2"/>
          </p:nvPr>
        </p:nvSpPr>
        <p:spPr>
          <a:xfrm>
            <a:off x="23187266" y="13142500"/>
            <a:ext cx="942734"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141"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2 MOCKS LEFT">
    <p:spTree>
      <p:nvGrpSpPr>
        <p:cNvPr id="1" name=""/>
        <p:cNvGrpSpPr/>
        <p:nvPr/>
      </p:nvGrpSpPr>
      <p:grpSpPr>
        <a:xfrm>
          <a:off x="0" y="0"/>
          <a:ext cx="0" cy="0"/>
          <a:chOff x="0" y="0"/>
          <a:chExt cx="0" cy="0"/>
        </a:xfrm>
      </p:grpSpPr>
      <p:sp>
        <p:nvSpPr>
          <p:cNvPr id="148" name="Homepage - Amphitheatre – 1.png"/>
          <p:cNvSpPr>
            <a:spLocks noGrp="1"/>
          </p:cNvSpPr>
          <p:nvPr>
            <p:ph type="pic" sz="half" idx="13"/>
          </p:nvPr>
        </p:nvSpPr>
        <p:spPr>
          <a:xfrm>
            <a:off x="1267420" y="1787889"/>
            <a:ext cx="6829445" cy="15627690"/>
          </a:xfrm>
          <a:prstGeom prst="rect">
            <a:avLst/>
          </a:prstGeom>
          <a:effectLst>
            <a:outerShdw blurRad="114300" dir="15028704" rotWithShape="0">
              <a:srgbClr val="000000">
                <a:alpha val="27634"/>
              </a:srgbClr>
            </a:outerShdw>
          </a:effectLst>
        </p:spPr>
        <p:txBody>
          <a:bodyPr lIns="91439" tIns="45719" rIns="91439" bIns="45719" anchor="t">
            <a:noAutofit/>
          </a:bodyPr>
          <a:lstStyle/>
          <a:p>
            <a:endParaRPr/>
          </a:p>
        </p:txBody>
      </p:sp>
      <p:sp>
        <p:nvSpPr>
          <p:cNvPr id="149" name="Article - Marquee – 1.png"/>
          <p:cNvSpPr>
            <a:spLocks noGrp="1"/>
          </p:cNvSpPr>
          <p:nvPr>
            <p:ph type="pic" sz="quarter" idx="14"/>
          </p:nvPr>
        </p:nvSpPr>
        <p:spPr>
          <a:xfrm>
            <a:off x="7015190" y="4027099"/>
            <a:ext cx="6390085" cy="9688751"/>
          </a:xfrm>
          <a:prstGeom prst="rect">
            <a:avLst/>
          </a:prstGeom>
          <a:effectLst>
            <a:outerShdw blurRad="114300" dir="15028704" rotWithShape="0">
              <a:srgbClr val="000000">
                <a:alpha val="27634"/>
              </a:srgbClr>
            </a:outerShdw>
          </a:effectLst>
        </p:spPr>
        <p:txBody>
          <a:bodyPr lIns="91439" tIns="45719" rIns="91439" bIns="45719" anchor="t">
            <a:noAutofit/>
          </a:bodyPr>
          <a:lstStyle/>
          <a:p>
            <a:endParaRPr/>
          </a:p>
        </p:txBody>
      </p:sp>
      <p:sp>
        <p:nvSpPr>
          <p:cNvPr id="150"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51"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152"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153" name="Title Text"/>
          <p:cNvSpPr txBox="1">
            <a:spLocks noGrp="1"/>
          </p:cNvSpPr>
          <p:nvPr>
            <p:ph type="title"/>
          </p:nvPr>
        </p:nvSpPr>
        <p:spPr>
          <a:xfrm>
            <a:off x="14003337" y="1699862"/>
            <a:ext cx="9071472" cy="1565911"/>
          </a:xfrm>
          <a:prstGeom prst="rect">
            <a:avLst/>
          </a:prstGeom>
        </p:spPr>
        <p:txBody>
          <a:bodyPr anchor="t">
            <a:noAutofit/>
          </a:bodyPr>
          <a:lstStyle>
            <a:lvl1pPr algn="l">
              <a:lnSpc>
                <a:spcPct val="80000"/>
              </a:lnSpc>
              <a:defRPr sz="10000" i="1" cap="none"/>
            </a:lvl1pPr>
          </a:lstStyle>
          <a:p>
            <a:r>
              <a:t>Title Text</a:t>
            </a:r>
          </a:p>
        </p:txBody>
      </p:sp>
      <p:sp>
        <p:nvSpPr>
          <p:cNvPr id="154" name="Body Level One…"/>
          <p:cNvSpPr txBox="1">
            <a:spLocks noGrp="1"/>
          </p:cNvSpPr>
          <p:nvPr>
            <p:ph type="body" sz="half" idx="1"/>
          </p:nvPr>
        </p:nvSpPr>
        <p:spPr>
          <a:xfrm>
            <a:off x="14003337" y="3385046"/>
            <a:ext cx="9071472" cy="8984258"/>
          </a:xfrm>
          <a:prstGeom prst="rect">
            <a:avLst/>
          </a:prstGeom>
        </p:spPr>
        <p:txBody>
          <a:bodyPr anchor="t"/>
          <a:lstStyle>
            <a:lvl1pPr marL="0" indent="0" defTabSz="457200">
              <a:spcBef>
                <a:spcPts val="1800"/>
              </a:spcBef>
              <a:buClrTx/>
              <a:buSzTx/>
              <a:buNone/>
              <a:defRPr sz="2600"/>
            </a:lvl1pPr>
            <a:lvl2pPr marL="0" indent="228600" defTabSz="457200">
              <a:spcBef>
                <a:spcPts val="1800"/>
              </a:spcBef>
              <a:buClrTx/>
              <a:buSzTx/>
              <a:buNone/>
              <a:defRPr sz="2600"/>
            </a:lvl2pPr>
            <a:lvl3pPr marL="0" indent="457200" defTabSz="457200">
              <a:spcBef>
                <a:spcPts val="1800"/>
              </a:spcBef>
              <a:buClrTx/>
              <a:buSzTx/>
              <a:buNone/>
              <a:defRPr sz="2600"/>
            </a:lvl3pPr>
            <a:lvl4pPr marL="0" indent="685800" defTabSz="457200">
              <a:spcBef>
                <a:spcPts val="1800"/>
              </a:spcBef>
              <a:buClrTx/>
              <a:buSzTx/>
              <a:buNone/>
              <a:defRPr sz="2600"/>
            </a:lvl4pPr>
            <a:lvl5pPr marL="0" indent="914400" defTabSz="457200">
              <a:spcBef>
                <a:spcPts val="1800"/>
              </a:spcBef>
              <a:buClrTx/>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155" name="Insert Program Name Here"/>
          <p:cNvSpPr txBox="1">
            <a:spLocks noGrp="1"/>
          </p:cNvSpPr>
          <p:nvPr>
            <p:ph type="body" sz="quarter" idx="15"/>
          </p:nvPr>
        </p:nvSpPr>
        <p:spPr>
          <a:xfrm>
            <a:off x="14003337" y="1266527"/>
            <a:ext cx="7132539" cy="406401"/>
          </a:xfrm>
          <a:prstGeom prst="rect">
            <a:avLst/>
          </a:prstGeom>
        </p:spPr>
        <p:txBody>
          <a:bodyPr anchor="t">
            <a:spAutoFit/>
          </a:bodyPr>
          <a:lstStyle>
            <a:lvl1pPr marL="0" indent="0" defTabSz="457200">
              <a:spcBef>
                <a:spcPts val="600"/>
              </a:spcBef>
              <a:buClrTx/>
              <a:buSzTx/>
              <a:buNone/>
              <a:defRPr sz="2000" b="1" cap="all" spc="119">
                <a:solidFill>
                  <a:srgbClr val="F00606"/>
                </a:solidFill>
                <a:latin typeface="Helvetica"/>
                <a:ea typeface="Helvetica"/>
                <a:cs typeface="Helvetica"/>
                <a:sym typeface="Helvetica"/>
              </a:defRPr>
            </a:lvl1pPr>
          </a:lstStyle>
          <a:p>
            <a:r>
              <a:t>Insert Program Name Here</a:t>
            </a:r>
          </a:p>
        </p:txBody>
      </p:sp>
      <p:sp>
        <p:nvSpPr>
          <p:cNvPr id="156" name="PRODUCT NAME"/>
          <p:cNvSpPr txBox="1">
            <a:spLocks noGrp="1"/>
          </p:cNvSpPr>
          <p:nvPr>
            <p:ph type="body" sz="quarter" idx="16"/>
          </p:nvPr>
        </p:nvSpPr>
        <p:spPr>
          <a:xfrm>
            <a:off x="6173557" y="1463215"/>
            <a:ext cx="1923289" cy="312343"/>
          </a:xfrm>
          <a:prstGeom prst="rect">
            <a:avLst/>
          </a:prstGeom>
        </p:spPr>
        <p:txBody>
          <a:bodyPr wrap="none">
            <a:spAutoFit/>
          </a:bodyPr>
          <a:lstStyle>
            <a:lvl1pPr marL="127000" marR="127000" indent="0" algn="r" defTabSz="457200">
              <a:lnSpc>
                <a:spcPct val="100000"/>
              </a:lnSpc>
              <a:spcBef>
                <a:spcPts val="600"/>
              </a:spcBef>
              <a:buClrTx/>
              <a:buSzTx/>
              <a:buNone/>
              <a:defRPr sz="1400" b="1" cap="all" spc="139">
                <a:latin typeface="+mn-lt"/>
                <a:ea typeface="+mn-ea"/>
                <a:cs typeface="+mn-cs"/>
                <a:sym typeface="Helvetica Neue"/>
              </a:defRPr>
            </a:lvl1pPr>
          </a:lstStyle>
          <a:p>
            <a:r>
              <a:t>PRODUCT NAME</a:t>
            </a:r>
          </a:p>
        </p:txBody>
      </p:sp>
      <p:sp>
        <p:nvSpPr>
          <p:cNvPr id="157" name="PRODUCT NAME"/>
          <p:cNvSpPr txBox="1">
            <a:spLocks noGrp="1"/>
          </p:cNvSpPr>
          <p:nvPr>
            <p:ph type="body" sz="quarter" idx="17"/>
          </p:nvPr>
        </p:nvSpPr>
        <p:spPr>
          <a:xfrm>
            <a:off x="11471540" y="3714757"/>
            <a:ext cx="1923289" cy="312343"/>
          </a:xfrm>
          <a:prstGeom prst="rect">
            <a:avLst/>
          </a:prstGeom>
        </p:spPr>
        <p:txBody>
          <a:bodyPr wrap="none">
            <a:spAutoFit/>
          </a:bodyPr>
          <a:lstStyle>
            <a:lvl1pPr marL="127000" marR="127000" indent="0" algn="r" defTabSz="457200">
              <a:lnSpc>
                <a:spcPct val="100000"/>
              </a:lnSpc>
              <a:spcBef>
                <a:spcPts val="600"/>
              </a:spcBef>
              <a:buClrTx/>
              <a:buSzTx/>
              <a:buNone/>
              <a:defRPr sz="1400" b="1" cap="all" spc="139">
                <a:latin typeface="+mn-lt"/>
                <a:ea typeface="+mn-ea"/>
                <a:cs typeface="+mn-cs"/>
                <a:sym typeface="Helvetica Neue"/>
              </a:defRPr>
            </a:lvl1pPr>
          </a:lstStyle>
          <a:p>
            <a:r>
              <a:t>PRODUCT NAME</a:t>
            </a:r>
          </a:p>
        </p:txBody>
      </p:sp>
      <p:sp>
        <p:nvSpPr>
          <p:cNvPr id="158" name="Slide Number"/>
          <p:cNvSpPr txBox="1">
            <a:spLocks noGrp="1"/>
          </p:cNvSpPr>
          <p:nvPr>
            <p:ph type="sldNum" sz="quarter" idx="2"/>
          </p:nvPr>
        </p:nvSpPr>
        <p:spPr>
          <a:xfrm>
            <a:off x="22140564" y="13142500"/>
            <a:ext cx="1989436" cy="387070"/>
          </a:xfrm>
          <a:prstGeom prst="rect">
            <a:avLst/>
          </a:prstGeom>
        </p:spPr>
        <p:txBody>
          <a:bodyPr wrap="square"/>
          <a:lstStyle>
            <a:lvl1pPr algn="r">
              <a:defRPr sz="1800" b="1" spc="36">
                <a:solidFill>
                  <a:srgbClr val="000000"/>
                </a:solidFill>
                <a:latin typeface="+mn-lt"/>
                <a:ea typeface="+mn-ea"/>
                <a:cs typeface="+mn-cs"/>
                <a:sym typeface="Helvetica Neue"/>
              </a:defRPr>
            </a:lvl1pPr>
          </a:lstStyle>
          <a:p>
            <a:fld id="{86CB4B4D-7CA3-9044-876B-883B54F8677D}" type="slidenum">
              <a:t>‹#›</a:t>
            </a:fld>
            <a:endParaRPr/>
          </a:p>
        </p:txBody>
      </p:sp>
      <p:sp>
        <p:nvSpPr>
          <p:cNvPr id="159"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0" y="0"/>
            <a:ext cx="24384001" cy="13716001"/>
          </a:xfrm>
          <a:prstGeom prst="rect">
            <a:avLst/>
          </a:prstGeom>
          <a:solidFill>
            <a:srgbClr val="F00606"/>
          </a:solidFill>
          <a:ln w="12700">
            <a:miter lim="400000"/>
          </a:ln>
        </p:spPr>
        <p:txBody>
          <a:bodyPr lIns="50800" tIns="50800" rIns="50800" bIns="50800" anchor="ctr"/>
          <a:lstStyle/>
          <a:p>
            <a:pPr algn="ctr" defTabSz="825500">
              <a:lnSpc>
                <a:spcPct val="100000"/>
              </a:lnSpc>
              <a:spcBef>
                <a:spcPts val="0"/>
              </a:spcBef>
              <a:defRPr sz="3200" b="0" cap="none" spc="0">
                <a:solidFill>
                  <a:srgbClr val="000000"/>
                </a:solidFill>
                <a:latin typeface="Helvetica Neue Medium"/>
                <a:ea typeface="Helvetica Neue Medium"/>
                <a:cs typeface="Helvetica Neue Medium"/>
                <a:sym typeface="Helvetica Neue Medium"/>
              </a:defRPr>
            </a:pPr>
            <a:endParaRPr/>
          </a:p>
        </p:txBody>
      </p:sp>
      <p:grpSp>
        <p:nvGrpSpPr>
          <p:cNvPr id="5" name="Group"/>
          <p:cNvGrpSpPr/>
          <p:nvPr/>
        </p:nvGrpSpPr>
        <p:grpSpPr>
          <a:xfrm rot="10800000" flipH="1">
            <a:off x="1255291" y="12151441"/>
            <a:ext cx="22291581" cy="75232"/>
            <a:chOff x="0" y="0"/>
            <a:chExt cx="22291580" cy="75231"/>
          </a:xfrm>
        </p:grpSpPr>
        <p:sp>
          <p:nvSpPr>
            <p:cNvPr id="3" name="Line"/>
            <p:cNvSpPr/>
            <p:nvPr/>
          </p:nvSpPr>
          <p:spPr>
            <a:xfrm flipH="1" flipV="1">
              <a:off x="0" y="75231"/>
              <a:ext cx="22291581" cy="1"/>
            </a:xfrm>
            <a:prstGeom prst="line">
              <a:avLst/>
            </a:prstGeom>
            <a:noFill/>
            <a:ln w="12700" cap="flat">
              <a:solidFill>
                <a:srgbClr val="FFFFFF"/>
              </a:solidFill>
              <a:prstDash val="solid"/>
              <a:miter lim="400000"/>
            </a:ln>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4" name="Line"/>
            <p:cNvSpPr/>
            <p:nvPr/>
          </p:nvSpPr>
          <p:spPr>
            <a:xfrm flipH="1" flipV="1">
              <a:off x="0" y="0"/>
              <a:ext cx="22291581" cy="1"/>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grpSp>
      <p:sp>
        <p:nvSpPr>
          <p:cNvPr id="6" name="Rectangle"/>
          <p:cNvSpPr/>
          <p:nvPr/>
        </p:nvSpPr>
        <p:spPr>
          <a:xfrm rot="21420000">
            <a:off x="5075169" y="4642896"/>
            <a:ext cx="14233663" cy="4430208"/>
          </a:xfrm>
          <a:prstGeom prst="rect">
            <a:avLst/>
          </a:prstGeom>
          <a:solidFill>
            <a:srgbClr val="FFFFFF"/>
          </a:solidFill>
          <a:ln w="25400">
            <a:solidFill>
              <a:srgbClr val="000000"/>
            </a:solidFill>
            <a:miter lim="400000"/>
          </a:ln>
          <a:effectLst>
            <a:outerShdw dist="162048" dir="2740951" rotWithShape="0">
              <a:srgbClr val="000000"/>
            </a:outerShdw>
          </a:effectLst>
        </p:spPr>
        <p:txBody>
          <a:bodyPr lIns="50800" tIns="50800" rIns="50800" bIns="50800" anchor="ctr"/>
          <a:lstStyle/>
          <a:p>
            <a:pPr algn="ctr" defTabSz="825500">
              <a:lnSpc>
                <a:spcPct val="100000"/>
              </a:lnSpc>
              <a:spcBef>
                <a:spcPts val="0"/>
              </a:spcBef>
              <a:defRPr sz="15000" b="0" cap="none" spc="0">
                <a:solidFill>
                  <a:srgbClr val="FFFFFF"/>
                </a:solidFill>
                <a:latin typeface="Helvetica Neue Medium"/>
                <a:ea typeface="Helvetica Neue Medium"/>
                <a:cs typeface="Helvetica Neue Medium"/>
                <a:sym typeface="Helvetica Neue Medium"/>
              </a:defRPr>
            </a:pPr>
            <a:endParaRPr/>
          </a:p>
        </p:txBody>
      </p:sp>
      <p:sp>
        <p:nvSpPr>
          <p:cNvPr id="7" name="THANK YOU"/>
          <p:cNvSpPr/>
          <p:nvPr/>
        </p:nvSpPr>
        <p:spPr>
          <a:xfrm rot="21420000">
            <a:off x="6177607" y="4739925"/>
            <a:ext cx="12028786" cy="42361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ctr">
              <a:lnSpc>
                <a:spcPct val="70000"/>
              </a:lnSpc>
              <a:spcBef>
                <a:spcPts val="400"/>
              </a:spcBef>
              <a:defRPr sz="30000" b="0" spc="0">
                <a:solidFill>
                  <a:srgbClr val="000000"/>
                </a:solidFill>
                <a:latin typeface="+mj-lt"/>
                <a:ea typeface="+mj-ea"/>
                <a:cs typeface="+mj-cs"/>
                <a:sym typeface="Druk"/>
              </a:defRPr>
            </a:lvl1pPr>
          </a:lstStyle>
          <a:p>
            <a:r>
              <a:t>THANK YOU</a:t>
            </a:r>
          </a:p>
        </p:txBody>
      </p:sp>
      <p:sp>
        <p:nvSpPr>
          <p:cNvPr id="8"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9"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10"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lgn="ctr" defTabSz="825500">
              <a:lnSpc>
                <a:spcPct val="100000"/>
              </a:lnSpc>
              <a:spcBef>
                <a:spcPts val="0"/>
              </a:spcBef>
              <a:defRPr sz="2400" b="0" cap="none" spc="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Lst>
  <p:transition spd="med"/>
  <p:txStyles>
    <p:titleStyle>
      <a:lvl1pPr marL="0" marR="0" indent="0" algn="ctr" defTabSz="457200" rtl="0" latinLnBrk="0">
        <a:lnSpc>
          <a:spcPct val="70000"/>
        </a:lnSpc>
        <a:spcBef>
          <a:spcPts val="400"/>
        </a:spcBef>
        <a:spcAft>
          <a:spcPts val="0"/>
        </a:spcAft>
        <a:buClrTx/>
        <a:buSzTx/>
        <a:buFontTx/>
        <a:buNone/>
        <a:tabLst/>
        <a:defRPr sz="30000" b="0" i="0" u="none" strike="noStrike" cap="all" spc="0" baseline="0">
          <a:solidFill>
            <a:srgbClr val="000000"/>
          </a:solidFill>
          <a:uFillTx/>
          <a:latin typeface="+mj-lt"/>
          <a:ea typeface="+mj-ea"/>
          <a:cs typeface="+mj-cs"/>
          <a:sym typeface="Druk"/>
        </a:defRPr>
      </a:lvl1pPr>
      <a:lvl2pPr marL="0" marR="0" indent="228600" algn="ctr" defTabSz="457200" rtl="0" latinLnBrk="0">
        <a:lnSpc>
          <a:spcPct val="70000"/>
        </a:lnSpc>
        <a:spcBef>
          <a:spcPts val="400"/>
        </a:spcBef>
        <a:spcAft>
          <a:spcPts val="0"/>
        </a:spcAft>
        <a:buClrTx/>
        <a:buSzTx/>
        <a:buFontTx/>
        <a:buNone/>
        <a:tabLst/>
        <a:defRPr sz="30000" b="0" i="0" u="none" strike="noStrike" cap="all" spc="0" baseline="0">
          <a:solidFill>
            <a:srgbClr val="000000"/>
          </a:solidFill>
          <a:uFillTx/>
          <a:latin typeface="+mj-lt"/>
          <a:ea typeface="+mj-ea"/>
          <a:cs typeface="+mj-cs"/>
          <a:sym typeface="Druk"/>
        </a:defRPr>
      </a:lvl2pPr>
      <a:lvl3pPr marL="0" marR="0" indent="457200" algn="ctr" defTabSz="457200" rtl="0" latinLnBrk="0">
        <a:lnSpc>
          <a:spcPct val="70000"/>
        </a:lnSpc>
        <a:spcBef>
          <a:spcPts val="400"/>
        </a:spcBef>
        <a:spcAft>
          <a:spcPts val="0"/>
        </a:spcAft>
        <a:buClrTx/>
        <a:buSzTx/>
        <a:buFontTx/>
        <a:buNone/>
        <a:tabLst/>
        <a:defRPr sz="30000" b="0" i="0" u="none" strike="noStrike" cap="all" spc="0" baseline="0">
          <a:solidFill>
            <a:srgbClr val="000000"/>
          </a:solidFill>
          <a:uFillTx/>
          <a:latin typeface="+mj-lt"/>
          <a:ea typeface="+mj-ea"/>
          <a:cs typeface="+mj-cs"/>
          <a:sym typeface="Druk"/>
        </a:defRPr>
      </a:lvl3pPr>
      <a:lvl4pPr marL="0" marR="0" indent="685800" algn="ctr" defTabSz="457200" rtl="0" latinLnBrk="0">
        <a:lnSpc>
          <a:spcPct val="70000"/>
        </a:lnSpc>
        <a:spcBef>
          <a:spcPts val="400"/>
        </a:spcBef>
        <a:spcAft>
          <a:spcPts val="0"/>
        </a:spcAft>
        <a:buClrTx/>
        <a:buSzTx/>
        <a:buFontTx/>
        <a:buNone/>
        <a:tabLst/>
        <a:defRPr sz="30000" b="0" i="0" u="none" strike="noStrike" cap="all" spc="0" baseline="0">
          <a:solidFill>
            <a:srgbClr val="000000"/>
          </a:solidFill>
          <a:uFillTx/>
          <a:latin typeface="+mj-lt"/>
          <a:ea typeface="+mj-ea"/>
          <a:cs typeface="+mj-cs"/>
          <a:sym typeface="Druk"/>
        </a:defRPr>
      </a:lvl4pPr>
      <a:lvl5pPr marL="0" marR="0" indent="914400" algn="ctr" defTabSz="457200" rtl="0" latinLnBrk="0">
        <a:lnSpc>
          <a:spcPct val="70000"/>
        </a:lnSpc>
        <a:spcBef>
          <a:spcPts val="400"/>
        </a:spcBef>
        <a:spcAft>
          <a:spcPts val="0"/>
        </a:spcAft>
        <a:buClrTx/>
        <a:buSzTx/>
        <a:buFontTx/>
        <a:buNone/>
        <a:tabLst/>
        <a:defRPr sz="30000" b="0" i="0" u="none" strike="noStrike" cap="all" spc="0" baseline="0">
          <a:solidFill>
            <a:srgbClr val="000000"/>
          </a:solidFill>
          <a:uFillTx/>
          <a:latin typeface="+mj-lt"/>
          <a:ea typeface="+mj-ea"/>
          <a:cs typeface="+mj-cs"/>
          <a:sym typeface="Druk"/>
        </a:defRPr>
      </a:lvl5pPr>
      <a:lvl6pPr marL="0" marR="0" indent="1143000" algn="ctr" defTabSz="457200" rtl="0" latinLnBrk="0">
        <a:lnSpc>
          <a:spcPct val="70000"/>
        </a:lnSpc>
        <a:spcBef>
          <a:spcPts val="400"/>
        </a:spcBef>
        <a:spcAft>
          <a:spcPts val="0"/>
        </a:spcAft>
        <a:buClrTx/>
        <a:buSzTx/>
        <a:buFontTx/>
        <a:buNone/>
        <a:tabLst/>
        <a:defRPr sz="30000" b="0" i="0" u="none" strike="noStrike" cap="all" spc="0" baseline="0">
          <a:solidFill>
            <a:srgbClr val="000000"/>
          </a:solidFill>
          <a:uFillTx/>
          <a:latin typeface="+mj-lt"/>
          <a:ea typeface="+mj-ea"/>
          <a:cs typeface="+mj-cs"/>
          <a:sym typeface="Druk"/>
        </a:defRPr>
      </a:lvl6pPr>
      <a:lvl7pPr marL="0" marR="0" indent="1371600" algn="ctr" defTabSz="457200" rtl="0" latinLnBrk="0">
        <a:lnSpc>
          <a:spcPct val="70000"/>
        </a:lnSpc>
        <a:spcBef>
          <a:spcPts val="400"/>
        </a:spcBef>
        <a:spcAft>
          <a:spcPts val="0"/>
        </a:spcAft>
        <a:buClrTx/>
        <a:buSzTx/>
        <a:buFontTx/>
        <a:buNone/>
        <a:tabLst/>
        <a:defRPr sz="30000" b="0" i="0" u="none" strike="noStrike" cap="all" spc="0" baseline="0">
          <a:solidFill>
            <a:srgbClr val="000000"/>
          </a:solidFill>
          <a:uFillTx/>
          <a:latin typeface="+mj-lt"/>
          <a:ea typeface="+mj-ea"/>
          <a:cs typeface="+mj-cs"/>
          <a:sym typeface="Druk"/>
        </a:defRPr>
      </a:lvl7pPr>
      <a:lvl8pPr marL="0" marR="0" indent="1600200" algn="ctr" defTabSz="457200" rtl="0" latinLnBrk="0">
        <a:lnSpc>
          <a:spcPct val="70000"/>
        </a:lnSpc>
        <a:spcBef>
          <a:spcPts val="400"/>
        </a:spcBef>
        <a:spcAft>
          <a:spcPts val="0"/>
        </a:spcAft>
        <a:buClrTx/>
        <a:buSzTx/>
        <a:buFontTx/>
        <a:buNone/>
        <a:tabLst/>
        <a:defRPr sz="30000" b="0" i="0" u="none" strike="noStrike" cap="all" spc="0" baseline="0">
          <a:solidFill>
            <a:srgbClr val="000000"/>
          </a:solidFill>
          <a:uFillTx/>
          <a:latin typeface="+mj-lt"/>
          <a:ea typeface="+mj-ea"/>
          <a:cs typeface="+mj-cs"/>
          <a:sym typeface="Druk"/>
        </a:defRPr>
      </a:lvl8pPr>
      <a:lvl9pPr marL="0" marR="0" indent="1828800" algn="ctr" defTabSz="457200" rtl="0" latinLnBrk="0">
        <a:lnSpc>
          <a:spcPct val="70000"/>
        </a:lnSpc>
        <a:spcBef>
          <a:spcPts val="400"/>
        </a:spcBef>
        <a:spcAft>
          <a:spcPts val="0"/>
        </a:spcAft>
        <a:buClrTx/>
        <a:buSzTx/>
        <a:buFontTx/>
        <a:buNone/>
        <a:tabLst/>
        <a:defRPr sz="30000" b="0" i="0" u="none" strike="noStrike" cap="all" spc="0" baseline="0">
          <a:solidFill>
            <a:srgbClr val="000000"/>
          </a:solidFill>
          <a:uFillTx/>
          <a:latin typeface="+mj-lt"/>
          <a:ea typeface="+mj-ea"/>
          <a:cs typeface="+mj-cs"/>
          <a:sym typeface="Druk"/>
        </a:defRPr>
      </a:lvl9pPr>
    </p:titleStyle>
    <p:bodyStyle>
      <a:lvl1pPr marL="396874" marR="0" indent="-396874" algn="l" defTabSz="825500" rtl="0" latinLnBrk="0">
        <a:lnSpc>
          <a:spcPct val="120000"/>
        </a:lnSpc>
        <a:spcBef>
          <a:spcPts val="2000"/>
        </a:spcBef>
        <a:spcAft>
          <a:spcPts val="0"/>
        </a:spcAft>
        <a:buClr>
          <a:srgbClr val="FFFFFF"/>
        </a:buClr>
        <a:buSzPct val="125000"/>
        <a:buFontTx/>
        <a:buChar char="•"/>
        <a:tabLst/>
        <a:defRPr sz="3000" b="0" i="0" u="none" strike="noStrike" cap="none" spc="0" baseline="0">
          <a:solidFill>
            <a:srgbClr val="000000"/>
          </a:solidFill>
          <a:uFillTx/>
          <a:latin typeface="Georgia"/>
          <a:ea typeface="Georgia"/>
          <a:cs typeface="Georgia"/>
          <a:sym typeface="Georgia"/>
        </a:defRPr>
      </a:lvl1pPr>
      <a:lvl2pPr marL="1031875" marR="0" indent="-396875" algn="l" defTabSz="825500" rtl="0" latinLnBrk="0">
        <a:lnSpc>
          <a:spcPct val="120000"/>
        </a:lnSpc>
        <a:spcBef>
          <a:spcPts val="2000"/>
        </a:spcBef>
        <a:spcAft>
          <a:spcPts val="0"/>
        </a:spcAft>
        <a:buClr>
          <a:srgbClr val="FFFFFF"/>
        </a:buClr>
        <a:buSzPct val="125000"/>
        <a:buFontTx/>
        <a:buChar char="•"/>
        <a:tabLst/>
        <a:defRPr sz="3000" b="0" i="0" u="none" strike="noStrike" cap="none" spc="0" baseline="0">
          <a:solidFill>
            <a:srgbClr val="000000"/>
          </a:solidFill>
          <a:uFillTx/>
          <a:latin typeface="Georgia"/>
          <a:ea typeface="Georgia"/>
          <a:cs typeface="Georgia"/>
          <a:sym typeface="Georgia"/>
        </a:defRPr>
      </a:lvl2pPr>
      <a:lvl3pPr marL="1666875" marR="0" indent="-396875" algn="l" defTabSz="825500" rtl="0" latinLnBrk="0">
        <a:lnSpc>
          <a:spcPct val="120000"/>
        </a:lnSpc>
        <a:spcBef>
          <a:spcPts val="2000"/>
        </a:spcBef>
        <a:spcAft>
          <a:spcPts val="0"/>
        </a:spcAft>
        <a:buClr>
          <a:srgbClr val="FFFFFF"/>
        </a:buClr>
        <a:buSzPct val="125000"/>
        <a:buFontTx/>
        <a:buChar char="•"/>
        <a:tabLst/>
        <a:defRPr sz="3000" b="0" i="0" u="none" strike="noStrike" cap="none" spc="0" baseline="0">
          <a:solidFill>
            <a:srgbClr val="000000"/>
          </a:solidFill>
          <a:uFillTx/>
          <a:latin typeface="Georgia"/>
          <a:ea typeface="Georgia"/>
          <a:cs typeface="Georgia"/>
          <a:sym typeface="Georgia"/>
        </a:defRPr>
      </a:lvl3pPr>
      <a:lvl4pPr marL="2301875" marR="0" indent="-396875" algn="l" defTabSz="825500" rtl="0" latinLnBrk="0">
        <a:lnSpc>
          <a:spcPct val="120000"/>
        </a:lnSpc>
        <a:spcBef>
          <a:spcPts val="2000"/>
        </a:spcBef>
        <a:spcAft>
          <a:spcPts val="0"/>
        </a:spcAft>
        <a:buClr>
          <a:srgbClr val="FFFFFF"/>
        </a:buClr>
        <a:buSzPct val="125000"/>
        <a:buFontTx/>
        <a:buChar char="•"/>
        <a:tabLst/>
        <a:defRPr sz="3000" b="0" i="0" u="none" strike="noStrike" cap="none" spc="0" baseline="0">
          <a:solidFill>
            <a:srgbClr val="000000"/>
          </a:solidFill>
          <a:uFillTx/>
          <a:latin typeface="Georgia"/>
          <a:ea typeface="Georgia"/>
          <a:cs typeface="Georgia"/>
          <a:sym typeface="Georgia"/>
        </a:defRPr>
      </a:lvl4pPr>
      <a:lvl5pPr marL="2936875" marR="0" indent="-396875" algn="l" defTabSz="825500" rtl="0" latinLnBrk="0">
        <a:lnSpc>
          <a:spcPct val="120000"/>
        </a:lnSpc>
        <a:spcBef>
          <a:spcPts val="2000"/>
        </a:spcBef>
        <a:spcAft>
          <a:spcPts val="0"/>
        </a:spcAft>
        <a:buClr>
          <a:srgbClr val="FFFFFF"/>
        </a:buClr>
        <a:buSzPct val="125000"/>
        <a:buFontTx/>
        <a:buChar char="•"/>
        <a:tabLst/>
        <a:defRPr sz="3000" b="0" i="0" u="none" strike="noStrike" cap="none" spc="0" baseline="0">
          <a:solidFill>
            <a:srgbClr val="000000"/>
          </a:solidFill>
          <a:uFillTx/>
          <a:latin typeface="Georgia"/>
          <a:ea typeface="Georgia"/>
          <a:cs typeface="Georgia"/>
          <a:sym typeface="Georgia"/>
        </a:defRPr>
      </a:lvl5pPr>
      <a:lvl6pPr marL="3571875" marR="0" indent="-396875" algn="l" defTabSz="825500" rtl="0" latinLnBrk="0">
        <a:lnSpc>
          <a:spcPct val="120000"/>
        </a:lnSpc>
        <a:spcBef>
          <a:spcPts val="2000"/>
        </a:spcBef>
        <a:spcAft>
          <a:spcPts val="0"/>
        </a:spcAft>
        <a:buClr>
          <a:srgbClr val="FFFFFF"/>
        </a:buClr>
        <a:buSzPct val="125000"/>
        <a:buFontTx/>
        <a:buChar char="•"/>
        <a:tabLst/>
        <a:defRPr sz="3000" b="0" i="0" u="none" strike="noStrike" cap="none" spc="0" baseline="0">
          <a:solidFill>
            <a:srgbClr val="000000"/>
          </a:solidFill>
          <a:uFillTx/>
          <a:latin typeface="Georgia"/>
          <a:ea typeface="Georgia"/>
          <a:cs typeface="Georgia"/>
          <a:sym typeface="Georgia"/>
        </a:defRPr>
      </a:lvl6pPr>
      <a:lvl7pPr marL="4206875" marR="0" indent="-396875" algn="l" defTabSz="825500" rtl="0" latinLnBrk="0">
        <a:lnSpc>
          <a:spcPct val="120000"/>
        </a:lnSpc>
        <a:spcBef>
          <a:spcPts val="2000"/>
        </a:spcBef>
        <a:spcAft>
          <a:spcPts val="0"/>
        </a:spcAft>
        <a:buClr>
          <a:srgbClr val="FFFFFF"/>
        </a:buClr>
        <a:buSzPct val="125000"/>
        <a:buFontTx/>
        <a:buChar char="•"/>
        <a:tabLst/>
        <a:defRPr sz="3000" b="0" i="0" u="none" strike="noStrike" cap="none" spc="0" baseline="0">
          <a:solidFill>
            <a:srgbClr val="000000"/>
          </a:solidFill>
          <a:uFillTx/>
          <a:latin typeface="Georgia"/>
          <a:ea typeface="Georgia"/>
          <a:cs typeface="Georgia"/>
          <a:sym typeface="Georgia"/>
        </a:defRPr>
      </a:lvl7pPr>
      <a:lvl8pPr marL="4841875" marR="0" indent="-396875" algn="l" defTabSz="825500" rtl="0" latinLnBrk="0">
        <a:lnSpc>
          <a:spcPct val="120000"/>
        </a:lnSpc>
        <a:spcBef>
          <a:spcPts val="2000"/>
        </a:spcBef>
        <a:spcAft>
          <a:spcPts val="0"/>
        </a:spcAft>
        <a:buClr>
          <a:srgbClr val="FFFFFF"/>
        </a:buClr>
        <a:buSzPct val="125000"/>
        <a:buFontTx/>
        <a:buChar char="•"/>
        <a:tabLst/>
        <a:defRPr sz="3000" b="0" i="0" u="none" strike="noStrike" cap="none" spc="0" baseline="0">
          <a:solidFill>
            <a:srgbClr val="000000"/>
          </a:solidFill>
          <a:uFillTx/>
          <a:latin typeface="Georgia"/>
          <a:ea typeface="Georgia"/>
          <a:cs typeface="Georgia"/>
          <a:sym typeface="Georgia"/>
        </a:defRPr>
      </a:lvl8pPr>
      <a:lvl9pPr marL="5476875" marR="0" indent="-396875" algn="l" defTabSz="825500" rtl="0" latinLnBrk="0">
        <a:lnSpc>
          <a:spcPct val="120000"/>
        </a:lnSpc>
        <a:spcBef>
          <a:spcPts val="2000"/>
        </a:spcBef>
        <a:spcAft>
          <a:spcPts val="0"/>
        </a:spcAft>
        <a:buClr>
          <a:srgbClr val="FFFFFF"/>
        </a:buClr>
        <a:buSzPct val="125000"/>
        <a:buFontTx/>
        <a:buChar char="•"/>
        <a:tabLst/>
        <a:defRPr sz="3000" b="0" i="0" u="none" strike="noStrike" cap="none" spc="0" baseline="0">
          <a:solidFill>
            <a:srgbClr val="000000"/>
          </a:solidFill>
          <a:uFillTx/>
          <a:latin typeface="Georgia"/>
          <a:ea typeface="Georgia"/>
          <a:cs typeface="Georgia"/>
          <a:sym typeface="Georgia"/>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3.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46.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46.xml"/><Relationship Id="rId5" Type="http://schemas.openxmlformats.org/officeDocument/2006/relationships/image" Target="../media/image2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46.xml"/><Relationship Id="rId5" Type="http://schemas.openxmlformats.org/officeDocument/2006/relationships/image" Target="../media/image23.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46.xml"/><Relationship Id="rId5" Type="http://schemas.openxmlformats.org/officeDocument/2006/relationships/image" Target="../media/image2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hyperlink" Target="mailto:emily.herzig@thedailybeast.com" TargetMode="External"/><Relationship Id="rId2" Type="http://schemas.openxmlformats.org/officeDocument/2006/relationships/image" Target="../media/image1.png"/><Relationship Id="rId1" Type="http://schemas.openxmlformats.org/officeDocument/2006/relationships/slideLayout" Target="../slideLayouts/slideLayout30.xml"/><Relationship Id="rId4" Type="http://schemas.openxmlformats.org/officeDocument/2006/relationships/hyperlink" Target="mailto:kiera.haley@thedailybeast.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9.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50.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jpe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7.xml"/><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5" name="Group"/>
          <p:cNvGrpSpPr/>
          <p:nvPr/>
        </p:nvGrpSpPr>
        <p:grpSpPr>
          <a:xfrm>
            <a:off x="5946378" y="4779367"/>
            <a:ext cx="12491244" cy="5053918"/>
            <a:chOff x="0" y="0"/>
            <a:chExt cx="12491243" cy="5053917"/>
          </a:xfrm>
        </p:grpSpPr>
        <p:pic>
          <p:nvPicPr>
            <p:cNvPr id="951" name="scouted-logo.ai" descr="scouted-logo.ai"/>
            <p:cNvPicPr>
              <a:picLocks noChangeAspect="1"/>
            </p:cNvPicPr>
            <p:nvPr/>
          </p:nvPicPr>
          <p:blipFill>
            <a:blip r:embed="rId2">
              <a:extLst/>
            </a:blip>
            <a:srcRect/>
            <a:stretch>
              <a:fillRect/>
            </a:stretch>
          </p:blipFill>
          <p:spPr>
            <a:xfrm>
              <a:off x="0" y="0"/>
              <a:ext cx="12491234" cy="3674505"/>
            </a:xfrm>
            <a:prstGeom prst="rect">
              <a:avLst/>
            </a:prstGeom>
            <a:ln w="12700" cap="flat">
              <a:noFill/>
              <a:miter lim="400000"/>
            </a:ln>
            <a:effectLst/>
          </p:spPr>
        </p:pic>
        <p:grpSp>
          <p:nvGrpSpPr>
            <p:cNvPr id="954" name="Group"/>
            <p:cNvGrpSpPr/>
            <p:nvPr/>
          </p:nvGrpSpPr>
          <p:grpSpPr>
            <a:xfrm>
              <a:off x="7030023" y="3750865"/>
              <a:ext cx="5461221" cy="1303053"/>
              <a:chOff x="0" y="0"/>
              <a:chExt cx="5461220" cy="1303051"/>
            </a:xfrm>
          </p:grpSpPr>
          <p:sp>
            <p:nvSpPr>
              <p:cNvPr id="952" name="BY THE DAILY BEAST"/>
              <p:cNvSpPr txBox="1"/>
              <p:nvPr/>
            </p:nvSpPr>
            <p:spPr>
              <a:xfrm>
                <a:off x="885600" y="0"/>
                <a:ext cx="4575621" cy="13030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marL="127000" marR="127000" algn="r">
                  <a:lnSpc>
                    <a:spcPct val="100000"/>
                  </a:lnSpc>
                  <a:defRPr sz="6000" b="0" cap="none" spc="180">
                    <a:solidFill>
                      <a:srgbClr val="000000"/>
                    </a:solidFill>
                    <a:latin typeface="+mj-lt"/>
                    <a:ea typeface="+mj-ea"/>
                    <a:cs typeface="+mj-cs"/>
                    <a:sym typeface="Druk"/>
                  </a:defRPr>
                </a:lvl1pPr>
              </a:lstStyle>
              <a:p>
                <a:r>
                  <a:t>BY THE DAILY BEAST</a:t>
                </a:r>
              </a:p>
            </p:txBody>
          </p:sp>
          <p:pic>
            <p:nvPicPr>
              <p:cNvPr id="953" name="scouted_binos.jpg" descr="scouted_binos.jpg"/>
              <p:cNvPicPr>
                <a:picLocks noChangeAspect="1"/>
              </p:cNvPicPr>
              <p:nvPr/>
            </p:nvPicPr>
            <p:blipFill>
              <a:blip r:embed="rId3">
                <a:extLst/>
              </a:blip>
              <a:stretch>
                <a:fillRect/>
              </a:stretch>
            </p:blipFill>
            <p:spPr>
              <a:xfrm>
                <a:off x="0" y="331347"/>
                <a:ext cx="885600" cy="640358"/>
              </a:xfrm>
              <a:prstGeom prst="rect">
                <a:avLst/>
              </a:prstGeom>
              <a:ln w="12700" cap="flat">
                <a:noFill/>
                <a:miter lim="400000"/>
              </a:ln>
              <a:effectLst/>
            </p:spPr>
          </p:pic>
        </p:grpSp>
      </p:grpSp>
      <p:pic>
        <p:nvPicPr>
          <p:cNvPr id="956" name="scouted-background-illustrations-03.png" descr="scouted-background-illustrations-03.png"/>
          <p:cNvPicPr>
            <a:picLocks noChangeAspect="1"/>
          </p:cNvPicPr>
          <p:nvPr/>
        </p:nvPicPr>
        <p:blipFill>
          <a:blip r:embed="rId4">
            <a:extLst/>
          </a:blip>
          <a:srcRect l="3" t="513" r="1425" b="915"/>
          <a:stretch>
            <a:fillRect/>
          </a:stretch>
        </p:blipFill>
        <p:spPr>
          <a:xfrm>
            <a:off x="-1" y="0"/>
            <a:ext cx="24381631" cy="13716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6" name="Cheat Sheet – 1.png" descr="Cheat Sheet – 1.png"/>
          <p:cNvPicPr>
            <a:picLocks noGrp="1" noChangeAspect="1"/>
          </p:cNvPicPr>
          <p:nvPr>
            <p:ph type="pic" idx="13"/>
          </p:nvPr>
        </p:nvPicPr>
        <p:blipFill>
          <a:blip r:embed="rId2">
            <a:extLst/>
          </a:blip>
          <a:srcRect b="43000"/>
          <a:stretch>
            <a:fillRect/>
          </a:stretch>
        </p:blipFill>
        <p:spPr>
          <a:xfrm>
            <a:off x="13196192" y="1269173"/>
            <a:ext cx="9103984" cy="11756831"/>
          </a:xfrm>
          <a:prstGeom prst="rect">
            <a:avLst/>
          </a:prstGeom>
        </p:spPr>
      </p:pic>
      <p:sp>
        <p:nvSpPr>
          <p:cNvPr id="1087" name="Rectangle"/>
          <p:cNvSpPr/>
          <p:nvPr/>
        </p:nvSpPr>
        <p:spPr>
          <a:xfrm>
            <a:off x="-97632" y="12911890"/>
            <a:ext cx="24579264" cy="829511"/>
          </a:xfrm>
          <a:prstGeom prst="rect">
            <a:avLst/>
          </a:prstGeom>
          <a:solidFill>
            <a:srgbClr val="FFFFFF"/>
          </a:solidFill>
          <a:ln w="12700">
            <a:solidFill>
              <a:srgbClr val="000000"/>
            </a:solidFill>
            <a:miter lim="400000"/>
          </a:ln>
          <a:effectLst>
            <a:outerShdw blurRad="101600" dist="25400" dir="5400000" rotWithShape="0">
              <a:srgbClr val="000000">
                <a:alpha val="43906"/>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088" name="TDB_logo_white.ai" descr="TDB_logo_white.ai"/>
          <p:cNvPicPr>
            <a:picLocks noChangeAspect="1"/>
          </p:cNvPicPr>
          <p:nvPr/>
        </p:nvPicPr>
        <p:blipFill>
          <a:blip r:embed="rId3">
            <a:extLst/>
          </a:blip>
          <a:stretch>
            <a:fillRect/>
          </a:stretch>
        </p:blipFill>
        <p:spPr>
          <a:xfrm>
            <a:off x="278345" y="13183003"/>
            <a:ext cx="1650869" cy="376193"/>
          </a:xfrm>
          <a:prstGeom prst="rect">
            <a:avLst/>
          </a:prstGeom>
          <a:ln w="12700">
            <a:miter lim="400000"/>
          </a:ln>
        </p:spPr>
      </p:pic>
      <p:pic>
        <p:nvPicPr>
          <p:cNvPr id="1089" name="TDB_logo_Black_RGB.ai" descr="TDB_logo_Black_RGB.ai"/>
          <p:cNvPicPr>
            <a:picLocks noChangeAspect="1"/>
          </p:cNvPicPr>
          <p:nvPr/>
        </p:nvPicPr>
        <p:blipFill>
          <a:blip r:embed="rId4">
            <a:extLst/>
          </a:blip>
          <a:stretch>
            <a:fillRect/>
          </a:stretch>
        </p:blipFill>
        <p:spPr>
          <a:xfrm>
            <a:off x="241957" y="13142500"/>
            <a:ext cx="1749045" cy="398565"/>
          </a:xfrm>
          <a:prstGeom prst="rect">
            <a:avLst/>
          </a:prstGeom>
          <a:ln w="12700">
            <a:miter lim="400000"/>
          </a:ln>
        </p:spPr>
      </p:pic>
      <p:sp>
        <p:nvSpPr>
          <p:cNvPr id="1090" name="Line"/>
          <p:cNvSpPr/>
          <p:nvPr/>
        </p:nvSpPr>
        <p:spPr>
          <a:xfrm>
            <a:off x="3901620" y="14265885"/>
            <a:ext cx="2971668" cy="1"/>
          </a:xfrm>
          <a:prstGeom prst="line">
            <a:avLst/>
          </a:prstGeom>
          <a:ln w="25400">
            <a:solidFill>
              <a:srgbClr val="D5D1D1"/>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091" name="Branded Cheats"/>
          <p:cNvSpPr>
            <a:spLocks noGrp="1"/>
          </p:cNvSpPr>
          <p:nvPr>
            <p:ph type="title"/>
          </p:nvPr>
        </p:nvSpPr>
        <p:spPr>
          <a:prstGeom prst="rect">
            <a:avLst/>
          </a:prstGeom>
        </p:spPr>
        <p:txBody>
          <a:bodyPr/>
          <a:lstStyle/>
          <a:p>
            <a:r>
              <a:t>Branded Cheats</a:t>
            </a:r>
          </a:p>
        </p:txBody>
      </p:sp>
      <p:sp>
        <p:nvSpPr>
          <p:cNvPr id="1092" name="The Cheat Sheet gives a speedy, smart summary of all the news you need to know. Prominently placed on our homepage, it drives an average of 21 million page views each month and 27% of homepage clicks.…"/>
          <p:cNvSpPr>
            <a:spLocks noGrp="1"/>
          </p:cNvSpPr>
          <p:nvPr>
            <p:ph type="body" sz="quarter" idx="1"/>
          </p:nvPr>
        </p:nvSpPr>
        <p:spPr>
          <a:xfrm>
            <a:off x="1267420" y="3385046"/>
            <a:ext cx="9548798" cy="5868048"/>
          </a:xfrm>
          <a:prstGeom prst="rect">
            <a:avLst/>
          </a:prstGeom>
        </p:spPr>
        <p:txBody>
          <a:bodyPr/>
          <a:lstStyle/>
          <a:p>
            <a:r>
              <a:t>The Cheat Sheet gives a speedy, smart summary of all the news you need to know. Prominently placed on our homepage, it drives an average of 21 million page views each month and 27% of homepage clicks.</a:t>
            </a:r>
          </a:p>
          <a:p>
            <a:r>
              <a:t>Branded Cheats are written by the Daily Beast staff and positioned to resonate with our readers. We will work with your brand to align on a concept, then the Daily Beast handles all production and promotion, ensuring your content reaches its audience.</a:t>
            </a:r>
          </a:p>
        </p:txBody>
      </p:sp>
      <p:sp>
        <p:nvSpPr>
          <p:cNvPr id="1093" name="Slide Numb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1094"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095" name="The Daily beast"/>
          <p:cNvSpPr txBox="1"/>
          <p:nvPr/>
        </p:nvSpPr>
        <p:spPr>
          <a:xfrm>
            <a:off x="1267420" y="1266527"/>
            <a:ext cx="7132539"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The Daily beast</a:t>
            </a:r>
          </a:p>
        </p:txBody>
      </p:sp>
      <p:grpSp>
        <p:nvGrpSpPr>
          <p:cNvPr id="1098" name="Group"/>
          <p:cNvGrpSpPr/>
          <p:nvPr/>
        </p:nvGrpSpPr>
        <p:grpSpPr>
          <a:xfrm>
            <a:off x="5133722" y="9996708"/>
            <a:ext cx="7309887" cy="2403397"/>
            <a:chOff x="0" y="0"/>
            <a:chExt cx="7309886" cy="2403395"/>
          </a:xfrm>
        </p:grpSpPr>
        <p:sp>
          <p:nvSpPr>
            <p:cNvPr id="1096" name="Rectangle"/>
            <p:cNvSpPr/>
            <p:nvPr/>
          </p:nvSpPr>
          <p:spPr>
            <a:xfrm>
              <a:off x="0" y="0"/>
              <a:ext cx="7309887" cy="2403396"/>
            </a:xfrm>
            <a:prstGeom prst="rect">
              <a:avLst/>
            </a:prstGeom>
            <a:solidFill>
              <a:srgbClr val="FFFFFF">
                <a:alpha val="67696"/>
              </a:srgbClr>
            </a:solidFill>
            <a:ln w="25400" cap="flat">
              <a:solidFill>
                <a:srgbClr val="F00606">
                  <a:alpha val="67696"/>
                </a:srgbClr>
              </a:solidFill>
              <a:prstDash val="solid"/>
              <a:miter lim="400000"/>
            </a:ln>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097" name="Cheat Sheet – 1.png" descr="Cheat Sheet – 1.png"/>
            <p:cNvPicPr>
              <a:picLocks noChangeAspect="1"/>
            </p:cNvPicPr>
            <p:nvPr/>
          </p:nvPicPr>
          <p:blipFill>
            <a:blip r:embed="rId2">
              <a:extLst/>
            </a:blip>
            <a:srcRect l="27002" t="39676" r="30039" b="55246"/>
            <a:stretch>
              <a:fillRect/>
            </a:stretch>
          </p:blipFill>
          <p:spPr>
            <a:xfrm>
              <a:off x="250457" y="301537"/>
              <a:ext cx="6810802" cy="1823642"/>
            </a:xfrm>
            <a:prstGeom prst="rect">
              <a:avLst/>
            </a:prstGeom>
            <a:ln w="12700" cap="flat">
              <a:noFill/>
              <a:miter lim="400000"/>
            </a:ln>
            <a:effectLst>
              <a:outerShdw blurRad="114300" dir="15028704" rotWithShape="0">
                <a:srgbClr val="000000">
                  <a:alpha val="27634"/>
                </a:srgbClr>
              </a:outerShdw>
            </a:effectLst>
          </p:spPr>
        </p:pic>
      </p:grpSp>
      <p:grpSp>
        <p:nvGrpSpPr>
          <p:cNvPr id="1101" name="Group"/>
          <p:cNvGrpSpPr/>
          <p:nvPr/>
        </p:nvGrpSpPr>
        <p:grpSpPr>
          <a:xfrm>
            <a:off x="1367535" y="10189471"/>
            <a:ext cx="3585800" cy="480316"/>
            <a:chOff x="0" y="0"/>
            <a:chExt cx="3585798" cy="480314"/>
          </a:xfrm>
        </p:grpSpPr>
        <p:sp>
          <p:nvSpPr>
            <p:cNvPr id="1099" name="New conversion cards"/>
            <p:cNvSpPr/>
            <p:nvPr/>
          </p:nvSpPr>
          <p:spPr>
            <a:xfrm>
              <a:off x="0" y="0"/>
              <a:ext cx="3044366" cy="431800"/>
            </a:xfrm>
            <a:prstGeom prst="rect">
              <a:avLst/>
            </a:prstGeom>
            <a:solidFill>
              <a:srgbClr val="F0060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marL="127000" marR="127000" algn="ctr">
                <a:lnSpc>
                  <a:spcPct val="100000"/>
                </a:lnSpc>
                <a:defRPr sz="1400" spc="139">
                  <a:solidFill>
                    <a:srgbClr val="FFFFFF"/>
                  </a:solidFill>
                  <a:latin typeface="+mn-lt"/>
                  <a:ea typeface="+mn-ea"/>
                  <a:cs typeface="+mn-cs"/>
                  <a:sym typeface="Helvetica Neue"/>
                </a:defRPr>
              </a:lvl1pPr>
            </a:lstStyle>
            <a:p>
              <a:r>
                <a:t>New conversion cards</a:t>
              </a:r>
            </a:p>
          </p:txBody>
        </p:sp>
        <p:sp>
          <p:nvSpPr>
            <p:cNvPr id="1100" name="Line"/>
            <p:cNvSpPr/>
            <p:nvPr/>
          </p:nvSpPr>
          <p:spPr>
            <a:xfrm>
              <a:off x="3042843" y="221759"/>
              <a:ext cx="542956" cy="258556"/>
            </a:xfrm>
            <a:prstGeom prst="line">
              <a:avLst/>
            </a:prstGeom>
            <a:noFill/>
            <a:ln w="25400" cap="flat">
              <a:solidFill>
                <a:srgbClr val="000000"/>
              </a:solidFill>
              <a:prstDash val="solid"/>
              <a:miter lim="400000"/>
              <a:headEnd type="oval" w="med" len="med"/>
              <a:tailEnd type="triangle" w="med" len="med"/>
            </a:ln>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gr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3" name="Homepage.png" descr="Homepage.png"/>
          <p:cNvPicPr>
            <a:picLocks noChangeAspect="1"/>
          </p:cNvPicPr>
          <p:nvPr/>
        </p:nvPicPr>
        <p:blipFill>
          <a:blip r:embed="rId2">
            <a:extLst/>
          </a:blip>
          <a:srcRect b="43564"/>
          <a:stretch>
            <a:fillRect/>
          </a:stretch>
        </p:blipFill>
        <p:spPr>
          <a:xfrm>
            <a:off x="13196192" y="1269173"/>
            <a:ext cx="9103984" cy="11756831"/>
          </a:xfrm>
          <a:prstGeom prst="rect">
            <a:avLst/>
          </a:prstGeom>
          <a:ln w="12700">
            <a:miter lim="400000"/>
          </a:ln>
          <a:effectLst>
            <a:outerShdw blurRad="114300" dir="15028704" rotWithShape="0">
              <a:srgbClr val="000000">
                <a:alpha val="27634"/>
              </a:srgbClr>
            </a:outerShdw>
          </a:effectLst>
        </p:spPr>
      </p:pic>
      <p:sp>
        <p:nvSpPr>
          <p:cNvPr id="1104" name="Rectangle"/>
          <p:cNvSpPr/>
          <p:nvPr/>
        </p:nvSpPr>
        <p:spPr>
          <a:xfrm>
            <a:off x="-97632" y="12911890"/>
            <a:ext cx="24579264" cy="829511"/>
          </a:xfrm>
          <a:prstGeom prst="rect">
            <a:avLst/>
          </a:prstGeom>
          <a:solidFill>
            <a:srgbClr val="FFFFFF"/>
          </a:solidFill>
          <a:ln w="12700">
            <a:solidFill>
              <a:srgbClr val="000000"/>
            </a:solidFill>
            <a:miter lim="400000"/>
          </a:ln>
          <a:effectLst>
            <a:outerShdw blurRad="101600" dist="25400" dir="5400000" rotWithShape="0">
              <a:srgbClr val="000000">
                <a:alpha val="43906"/>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105" name="TDB_logo_white.ai" descr="TDB_logo_white.ai"/>
          <p:cNvPicPr>
            <a:picLocks noChangeAspect="1"/>
          </p:cNvPicPr>
          <p:nvPr/>
        </p:nvPicPr>
        <p:blipFill>
          <a:blip r:embed="rId3">
            <a:extLst/>
          </a:blip>
          <a:stretch>
            <a:fillRect/>
          </a:stretch>
        </p:blipFill>
        <p:spPr>
          <a:xfrm>
            <a:off x="278345" y="13183003"/>
            <a:ext cx="1650869" cy="376193"/>
          </a:xfrm>
          <a:prstGeom prst="rect">
            <a:avLst/>
          </a:prstGeom>
          <a:ln w="12700">
            <a:miter lim="400000"/>
          </a:ln>
        </p:spPr>
      </p:pic>
      <p:pic>
        <p:nvPicPr>
          <p:cNvPr id="1106" name="TDB_logo_Black_RGB.ai" descr="TDB_logo_Black_RGB.ai"/>
          <p:cNvPicPr>
            <a:picLocks noChangeAspect="1"/>
          </p:cNvPicPr>
          <p:nvPr/>
        </p:nvPicPr>
        <p:blipFill>
          <a:blip r:embed="rId4">
            <a:extLst/>
          </a:blip>
          <a:stretch>
            <a:fillRect/>
          </a:stretch>
        </p:blipFill>
        <p:spPr>
          <a:xfrm>
            <a:off x="241957" y="13142500"/>
            <a:ext cx="1749045" cy="398565"/>
          </a:xfrm>
          <a:prstGeom prst="rect">
            <a:avLst/>
          </a:prstGeom>
          <a:ln w="12700">
            <a:miter lim="400000"/>
          </a:ln>
        </p:spPr>
      </p:pic>
      <p:sp>
        <p:nvSpPr>
          <p:cNvPr id="1107" name="Line"/>
          <p:cNvSpPr/>
          <p:nvPr/>
        </p:nvSpPr>
        <p:spPr>
          <a:xfrm>
            <a:off x="3901620" y="14265885"/>
            <a:ext cx="2971668" cy="1"/>
          </a:xfrm>
          <a:prstGeom prst="line">
            <a:avLst/>
          </a:prstGeom>
          <a:ln w="25400">
            <a:solidFill>
              <a:srgbClr val="D5D1D1"/>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108" name="Cheat Sheet Packages"/>
          <p:cNvSpPr>
            <a:spLocks noGrp="1"/>
          </p:cNvSpPr>
          <p:nvPr>
            <p:ph type="title"/>
          </p:nvPr>
        </p:nvSpPr>
        <p:spPr>
          <a:prstGeom prst="rect">
            <a:avLst/>
          </a:prstGeom>
        </p:spPr>
        <p:txBody>
          <a:bodyPr/>
          <a:lstStyle/>
          <a:p>
            <a:r>
              <a:t>Cheat Sheet Packages</a:t>
            </a:r>
          </a:p>
        </p:txBody>
      </p:sp>
      <p:sp>
        <p:nvSpPr>
          <p:cNvPr id="1109" name="Slide Numb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1110"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grpSp>
        <p:nvGrpSpPr>
          <p:cNvPr id="1113" name="Group"/>
          <p:cNvGrpSpPr/>
          <p:nvPr/>
        </p:nvGrpSpPr>
        <p:grpSpPr>
          <a:xfrm>
            <a:off x="12436085" y="8022512"/>
            <a:ext cx="6396558" cy="3649700"/>
            <a:chOff x="0" y="0"/>
            <a:chExt cx="6396557" cy="3649699"/>
          </a:xfrm>
        </p:grpSpPr>
        <p:sp>
          <p:nvSpPr>
            <p:cNvPr id="1111" name="Rectangle"/>
            <p:cNvSpPr/>
            <p:nvPr/>
          </p:nvSpPr>
          <p:spPr>
            <a:xfrm>
              <a:off x="0" y="0"/>
              <a:ext cx="6396558" cy="3649700"/>
            </a:xfrm>
            <a:prstGeom prst="rect">
              <a:avLst/>
            </a:prstGeom>
            <a:solidFill>
              <a:srgbClr val="FFFFFF">
                <a:alpha val="67696"/>
              </a:srgbClr>
            </a:solidFill>
            <a:ln w="25400" cap="flat">
              <a:solidFill>
                <a:srgbClr val="F00606">
                  <a:alpha val="67696"/>
                </a:srgbClr>
              </a:solidFill>
              <a:prstDash val="solid"/>
              <a:miter lim="400000"/>
            </a:ln>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112" name="Screen Shot 2020-02-27 at 5.42.00 PM.png" descr="Screen Shot 2020-02-27 at 5.42.00 PM.png"/>
            <p:cNvPicPr>
              <a:picLocks noChangeAspect="1"/>
            </p:cNvPicPr>
            <p:nvPr/>
          </p:nvPicPr>
          <p:blipFill>
            <a:blip r:embed="rId5">
              <a:extLst/>
            </a:blip>
            <a:srcRect t="5762" b="5762"/>
            <a:stretch>
              <a:fillRect/>
            </a:stretch>
          </p:blipFill>
          <p:spPr>
            <a:xfrm>
              <a:off x="302873" y="228652"/>
              <a:ext cx="5874678" cy="3152560"/>
            </a:xfrm>
            <a:prstGeom prst="rect">
              <a:avLst/>
            </a:prstGeom>
            <a:ln w="12700" cap="flat">
              <a:noFill/>
              <a:miter lim="400000"/>
            </a:ln>
            <a:effectLst>
              <a:outerShdw blurRad="114300" dir="15028704" rotWithShape="0">
                <a:srgbClr val="000000">
                  <a:alpha val="27634"/>
                </a:srgbClr>
              </a:outerShdw>
            </a:effectLst>
          </p:spPr>
        </p:pic>
      </p:grpSp>
      <p:sp>
        <p:nvSpPr>
          <p:cNvPr id="1114" name="The Daily Beast"/>
          <p:cNvSpPr txBox="1"/>
          <p:nvPr/>
        </p:nvSpPr>
        <p:spPr>
          <a:xfrm>
            <a:off x="1267420" y="1266527"/>
            <a:ext cx="7132539"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The Daily Beast </a:t>
            </a:r>
          </a:p>
        </p:txBody>
      </p:sp>
      <p:sp>
        <p:nvSpPr>
          <p:cNvPr id="1115" name="HOMEPAGE PLACEMENT: CHEAT SHEET, 3rd SLOT"/>
          <p:cNvSpPr txBox="1"/>
          <p:nvPr/>
        </p:nvSpPr>
        <p:spPr>
          <a:xfrm>
            <a:off x="16825652" y="921641"/>
            <a:ext cx="5457445" cy="3536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marL="127000" marR="127000" algn="r">
              <a:lnSpc>
                <a:spcPct val="100000"/>
              </a:lnSpc>
              <a:defRPr sz="1400" spc="139">
                <a:solidFill>
                  <a:srgbClr val="000000"/>
                </a:solidFill>
                <a:latin typeface="+mn-lt"/>
                <a:ea typeface="+mn-ea"/>
                <a:cs typeface="+mn-cs"/>
                <a:sym typeface="Helvetica Neue"/>
              </a:defRPr>
            </a:lvl1pPr>
          </a:lstStyle>
          <a:p>
            <a:r>
              <a:t>HOMEPAGE PLACEMENT: CHEAT SHEET, 3rd SLOT</a:t>
            </a:r>
          </a:p>
        </p:txBody>
      </p:sp>
      <p:sp>
        <p:nvSpPr>
          <p:cNvPr id="1116" name="Your brand can tap into our engaged audience with a Branded Cheat, driving readers to your brand with quick, ~200 word holiday-themed blurb, highlighting a few products from or offering a quick explainer of your brand.…"/>
          <p:cNvSpPr/>
          <p:nvPr/>
        </p:nvSpPr>
        <p:spPr>
          <a:xfrm>
            <a:off x="1267420" y="3385046"/>
            <a:ext cx="11762239" cy="9015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defTabSz="434340">
              <a:spcBef>
                <a:spcPts val="1700"/>
              </a:spcBef>
              <a:defRPr sz="2470" b="0" cap="none" spc="0">
                <a:solidFill>
                  <a:srgbClr val="000000"/>
                </a:solidFill>
                <a:latin typeface="Georgia"/>
                <a:ea typeface="Georgia"/>
                <a:cs typeface="Georgia"/>
                <a:sym typeface="Georgia"/>
              </a:defRPr>
            </a:pPr>
            <a:r>
              <a:t>Your brand can tap into our engaged audience with a Branded Cheat, driving readers to your brand with quick, ~</a:t>
            </a:r>
            <a:r>
              <a:rPr b="1"/>
              <a:t>200 word holiday-themed </a:t>
            </a:r>
            <a:r>
              <a:t>blurb, highlighting a few products from or offering a quick explainer of your brand.</a:t>
            </a:r>
          </a:p>
          <a:p>
            <a:pPr defTabSz="434340">
              <a:spcBef>
                <a:spcPts val="1500"/>
              </a:spcBef>
              <a:defRPr sz="3420" b="0" i="1" cap="none" spc="-102">
                <a:solidFill>
                  <a:srgbClr val="000000"/>
                </a:solidFill>
                <a:latin typeface="Druk Text"/>
                <a:ea typeface="Druk Text"/>
                <a:cs typeface="Druk Text"/>
                <a:sym typeface="Druk Text"/>
              </a:defRPr>
            </a:pPr>
            <a:r>
              <a:t>How It Works</a:t>
            </a:r>
          </a:p>
          <a:p>
            <a:pPr defTabSz="784225">
              <a:lnSpc>
                <a:spcPct val="110000"/>
              </a:lnSpc>
              <a:spcBef>
                <a:spcPts val="700"/>
              </a:spcBef>
              <a:defRPr sz="2470" cap="none" spc="-24">
                <a:solidFill>
                  <a:srgbClr val="000000"/>
                </a:solidFill>
                <a:latin typeface="Georgia"/>
                <a:ea typeface="Georgia"/>
                <a:cs typeface="Georgia"/>
                <a:sym typeface="Georgia"/>
              </a:defRPr>
            </a:pPr>
            <a:r>
              <a:t>Base Package</a:t>
            </a:r>
          </a:p>
          <a:p>
            <a:pPr marL="217170" indent="-217170" defTabSz="784225">
              <a:lnSpc>
                <a:spcPct val="110000"/>
              </a:lnSpc>
              <a:spcBef>
                <a:spcPts val="900"/>
              </a:spcBef>
              <a:buClr>
                <a:srgbClr val="F00606"/>
              </a:buClr>
              <a:buSzPct val="100000"/>
              <a:buChar char="•"/>
              <a:defRPr sz="2090" b="0" cap="none" spc="0">
                <a:solidFill>
                  <a:srgbClr val="000000"/>
                </a:solidFill>
                <a:latin typeface="Georgia"/>
                <a:ea typeface="Georgia"/>
                <a:cs typeface="Georgia"/>
                <a:sym typeface="Georgia"/>
              </a:defRPr>
            </a:pPr>
            <a:r>
              <a:t>1 sponsored post, ~200 words</a:t>
            </a:r>
          </a:p>
          <a:p>
            <a:pPr marL="217170" indent="-217170" defTabSz="784225">
              <a:lnSpc>
                <a:spcPct val="110000"/>
              </a:lnSpc>
              <a:spcBef>
                <a:spcPts val="900"/>
              </a:spcBef>
              <a:buClr>
                <a:srgbClr val="F00606"/>
              </a:buClr>
              <a:buSzPct val="100000"/>
              <a:buChar char="•"/>
              <a:defRPr sz="2090" b="0" cap="none" spc="0">
                <a:solidFill>
                  <a:srgbClr val="000000"/>
                </a:solidFill>
                <a:latin typeface="Georgia"/>
                <a:ea typeface="Georgia"/>
                <a:cs typeface="Georgia"/>
                <a:sym typeface="Georgia"/>
              </a:defRPr>
            </a:pPr>
            <a:r>
              <a:t>1-day Cheat Sheet placement: 3rd Slot</a:t>
            </a:r>
          </a:p>
          <a:p>
            <a:pPr marL="217170" indent="-217170" defTabSz="784225">
              <a:lnSpc>
                <a:spcPct val="110000"/>
              </a:lnSpc>
              <a:spcBef>
                <a:spcPts val="2800"/>
              </a:spcBef>
              <a:buClr>
                <a:srgbClr val="F00606"/>
              </a:buClr>
              <a:buSzPct val="100000"/>
              <a:buChar char="•"/>
              <a:defRPr sz="2090" b="0" cap="none" spc="0">
                <a:solidFill>
                  <a:srgbClr val="000000"/>
                </a:solidFill>
                <a:latin typeface="Georgia"/>
                <a:ea typeface="Georgia"/>
                <a:cs typeface="Georgia"/>
                <a:sym typeface="Georgia"/>
              </a:defRPr>
            </a:pPr>
            <a:r>
              <a:rPr b="1"/>
              <a:t>Commitment: $5,000</a:t>
            </a:r>
          </a:p>
          <a:p>
            <a:pPr defTabSz="784225">
              <a:lnSpc>
                <a:spcPct val="110000"/>
              </a:lnSpc>
              <a:spcBef>
                <a:spcPts val="700"/>
              </a:spcBef>
              <a:defRPr sz="2470" cap="none" spc="-24">
                <a:solidFill>
                  <a:srgbClr val="000000"/>
                </a:solidFill>
                <a:latin typeface="Georgia"/>
                <a:ea typeface="Georgia"/>
                <a:cs typeface="Georgia"/>
                <a:sym typeface="Georgia"/>
              </a:defRPr>
            </a:pPr>
            <a:r>
              <a:t>Plus Package:</a:t>
            </a:r>
          </a:p>
          <a:p>
            <a:pPr marL="217170" indent="-217170" defTabSz="784225">
              <a:lnSpc>
                <a:spcPct val="110000"/>
              </a:lnSpc>
              <a:spcBef>
                <a:spcPts val="900"/>
              </a:spcBef>
              <a:buClr>
                <a:srgbClr val="F00606"/>
              </a:buClr>
              <a:buSzPct val="100000"/>
              <a:buChar char="•"/>
              <a:defRPr sz="2090" b="0" cap="none" spc="0">
                <a:solidFill>
                  <a:srgbClr val="000000"/>
                </a:solidFill>
                <a:latin typeface="Georgia"/>
                <a:ea typeface="Georgia"/>
                <a:cs typeface="Georgia"/>
                <a:sym typeface="Georgia"/>
              </a:defRPr>
            </a:pPr>
            <a:r>
              <a:t>1 sponsored post, ~200 words</a:t>
            </a:r>
          </a:p>
          <a:p>
            <a:pPr marL="217170" indent="-217170" defTabSz="784225">
              <a:lnSpc>
                <a:spcPct val="110000"/>
              </a:lnSpc>
              <a:spcBef>
                <a:spcPts val="900"/>
              </a:spcBef>
              <a:buClr>
                <a:srgbClr val="F00606"/>
              </a:buClr>
              <a:buSzPct val="100000"/>
              <a:buChar char="•"/>
              <a:defRPr sz="2090" b="0" cap="none" spc="0">
                <a:solidFill>
                  <a:srgbClr val="000000"/>
                </a:solidFill>
                <a:latin typeface="Georgia"/>
                <a:ea typeface="Georgia"/>
                <a:cs typeface="Georgia"/>
                <a:sym typeface="Georgia"/>
              </a:defRPr>
            </a:pPr>
            <a:r>
              <a:t>2 days of Cheat Sheet placement: 3rd Slot</a:t>
            </a:r>
          </a:p>
          <a:p>
            <a:pPr marL="217170" indent="-217170" defTabSz="784225">
              <a:lnSpc>
                <a:spcPct val="110000"/>
              </a:lnSpc>
              <a:spcBef>
                <a:spcPts val="900"/>
              </a:spcBef>
              <a:buClr>
                <a:srgbClr val="F00606"/>
              </a:buClr>
              <a:buSzPct val="100000"/>
              <a:buChar char="•"/>
              <a:defRPr sz="2090" b="0" cap="none" spc="0">
                <a:solidFill>
                  <a:srgbClr val="000000"/>
                </a:solidFill>
                <a:latin typeface="Georgia"/>
                <a:ea typeface="Georgia"/>
                <a:cs typeface="Georgia"/>
                <a:sym typeface="Georgia"/>
              </a:defRPr>
            </a:pPr>
            <a:r>
              <a:t>Dedicated email send </a:t>
            </a:r>
          </a:p>
          <a:p>
            <a:pPr marL="217170" indent="-217170" defTabSz="784225">
              <a:lnSpc>
                <a:spcPct val="110000"/>
              </a:lnSpc>
              <a:spcBef>
                <a:spcPts val="2800"/>
              </a:spcBef>
              <a:buClr>
                <a:srgbClr val="F00606"/>
              </a:buClr>
              <a:buSzPct val="100000"/>
              <a:buChar char="•"/>
              <a:defRPr sz="2090" b="0" cap="none" spc="0">
                <a:solidFill>
                  <a:srgbClr val="000000"/>
                </a:solidFill>
                <a:latin typeface="Georgia"/>
                <a:ea typeface="Georgia"/>
                <a:cs typeface="Georgia"/>
                <a:sym typeface="Georgia"/>
              </a:defRPr>
            </a:pPr>
            <a:r>
              <a:rPr b="1"/>
              <a:t>Commitment: $7,000</a:t>
            </a:r>
          </a:p>
          <a:p>
            <a:pPr defTabSz="784225">
              <a:lnSpc>
                <a:spcPct val="110000"/>
              </a:lnSpc>
              <a:spcBef>
                <a:spcPts val="700"/>
              </a:spcBef>
              <a:defRPr sz="2470" cap="none" spc="-24">
                <a:solidFill>
                  <a:srgbClr val="000000"/>
                </a:solidFill>
                <a:latin typeface="Georgia"/>
                <a:ea typeface="Georgia"/>
                <a:cs typeface="Georgia"/>
                <a:sym typeface="Georgia"/>
              </a:defRPr>
            </a:pPr>
            <a:r>
              <a:t>‘Own the Day’ Plus Package</a:t>
            </a:r>
          </a:p>
          <a:p>
            <a:pPr marL="217170" indent="-217170" defTabSz="784225">
              <a:lnSpc>
                <a:spcPct val="110000"/>
              </a:lnSpc>
              <a:spcBef>
                <a:spcPts val="900"/>
              </a:spcBef>
              <a:buClr>
                <a:srgbClr val="F00606"/>
              </a:buClr>
              <a:buSzPct val="100000"/>
              <a:buChar char="•"/>
              <a:defRPr sz="2090" b="0" cap="none" spc="0">
                <a:solidFill>
                  <a:srgbClr val="000000"/>
                </a:solidFill>
                <a:latin typeface="Georgia"/>
                <a:ea typeface="Georgia"/>
                <a:cs typeface="Georgia"/>
                <a:sym typeface="Georgia"/>
              </a:defRPr>
            </a:pPr>
            <a:r>
              <a:t>1 sponsored post </a:t>
            </a:r>
            <a:r>
              <a:rPr b="1"/>
              <a:t>on a Q2 specific holiday</a:t>
            </a:r>
            <a:r>
              <a:t>, ~200 words</a:t>
            </a:r>
          </a:p>
          <a:p>
            <a:pPr marL="217170" indent="-217170" defTabSz="784225">
              <a:lnSpc>
                <a:spcPct val="110000"/>
              </a:lnSpc>
              <a:spcBef>
                <a:spcPts val="900"/>
              </a:spcBef>
              <a:buClr>
                <a:srgbClr val="F00606"/>
              </a:buClr>
              <a:buSzPct val="100000"/>
              <a:buChar char="•"/>
              <a:defRPr sz="2090" b="0" cap="none" spc="0">
                <a:solidFill>
                  <a:srgbClr val="000000"/>
                </a:solidFill>
                <a:latin typeface="Georgia"/>
                <a:ea typeface="Georgia"/>
                <a:cs typeface="Georgia"/>
                <a:sym typeface="Georgia"/>
              </a:defRPr>
            </a:pPr>
            <a:r>
              <a:t>2 days of Cheat Sheet placement: 3rd Slot</a:t>
            </a:r>
          </a:p>
          <a:p>
            <a:pPr marL="217170" indent="-217170" defTabSz="784225">
              <a:lnSpc>
                <a:spcPct val="110000"/>
              </a:lnSpc>
              <a:spcBef>
                <a:spcPts val="900"/>
              </a:spcBef>
              <a:buClr>
                <a:srgbClr val="F00606"/>
              </a:buClr>
              <a:buSzPct val="100000"/>
              <a:buChar char="•"/>
              <a:defRPr sz="2090" b="0" cap="none" spc="0">
                <a:solidFill>
                  <a:srgbClr val="000000"/>
                </a:solidFill>
                <a:latin typeface="Georgia"/>
                <a:ea typeface="Georgia"/>
                <a:cs typeface="Georgia"/>
                <a:sym typeface="Georgia"/>
              </a:defRPr>
            </a:pPr>
            <a:r>
              <a:t>Dedicated email send</a:t>
            </a:r>
          </a:p>
          <a:p>
            <a:pPr marL="217170" indent="-217170" defTabSz="784225">
              <a:lnSpc>
                <a:spcPct val="110000"/>
              </a:lnSpc>
              <a:spcBef>
                <a:spcPts val="2800"/>
              </a:spcBef>
              <a:buClr>
                <a:srgbClr val="F00606"/>
              </a:buClr>
              <a:buSzPct val="100000"/>
              <a:buChar char="•"/>
              <a:defRPr sz="2090" b="0" cap="none" spc="0">
                <a:solidFill>
                  <a:srgbClr val="000000"/>
                </a:solidFill>
                <a:latin typeface="Georgia"/>
                <a:ea typeface="Georgia"/>
                <a:cs typeface="Georgia"/>
                <a:sym typeface="Georgia"/>
              </a:defRPr>
            </a:pPr>
            <a:r>
              <a:rPr b="1"/>
              <a:t>Commitment: $10,000</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8" name="Homepage – 4.png" descr="Homepage – 4.png"/>
          <p:cNvPicPr>
            <a:picLocks noGrp="1" noChangeAspect="1"/>
          </p:cNvPicPr>
          <p:nvPr>
            <p:ph type="pic" idx="13"/>
          </p:nvPr>
        </p:nvPicPr>
        <p:blipFill>
          <a:blip r:embed="rId2">
            <a:extLst/>
          </a:blip>
          <a:srcRect b="37717"/>
          <a:stretch>
            <a:fillRect/>
          </a:stretch>
        </p:blipFill>
        <p:spPr>
          <a:xfrm>
            <a:off x="13196192" y="1269173"/>
            <a:ext cx="9103984" cy="11756831"/>
          </a:xfrm>
          <a:prstGeom prst="rect">
            <a:avLst/>
          </a:prstGeom>
        </p:spPr>
      </p:pic>
      <p:sp>
        <p:nvSpPr>
          <p:cNvPr id="1119" name="Rectangle"/>
          <p:cNvSpPr/>
          <p:nvPr/>
        </p:nvSpPr>
        <p:spPr>
          <a:xfrm>
            <a:off x="-97632" y="12911890"/>
            <a:ext cx="24579264" cy="829511"/>
          </a:xfrm>
          <a:prstGeom prst="rect">
            <a:avLst/>
          </a:prstGeom>
          <a:solidFill>
            <a:srgbClr val="FFFFFF"/>
          </a:solidFill>
          <a:ln w="12700">
            <a:solidFill>
              <a:srgbClr val="000000"/>
            </a:solidFill>
            <a:miter lim="400000"/>
          </a:ln>
          <a:effectLst>
            <a:outerShdw blurRad="101600" dist="25400" dir="5400000" rotWithShape="0">
              <a:srgbClr val="000000">
                <a:alpha val="43906"/>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120" name="TDB_logo_white.ai" descr="TDB_logo_white.ai"/>
          <p:cNvPicPr>
            <a:picLocks noChangeAspect="1"/>
          </p:cNvPicPr>
          <p:nvPr/>
        </p:nvPicPr>
        <p:blipFill>
          <a:blip r:embed="rId3">
            <a:extLst/>
          </a:blip>
          <a:stretch>
            <a:fillRect/>
          </a:stretch>
        </p:blipFill>
        <p:spPr>
          <a:xfrm>
            <a:off x="278345" y="13183003"/>
            <a:ext cx="1650869" cy="376193"/>
          </a:xfrm>
          <a:prstGeom prst="rect">
            <a:avLst/>
          </a:prstGeom>
          <a:ln w="12700">
            <a:miter lim="400000"/>
          </a:ln>
        </p:spPr>
      </p:pic>
      <p:pic>
        <p:nvPicPr>
          <p:cNvPr id="1121" name="TDB_logo_Black_RGB.ai" descr="TDB_logo_Black_RGB.ai"/>
          <p:cNvPicPr>
            <a:picLocks noChangeAspect="1"/>
          </p:cNvPicPr>
          <p:nvPr/>
        </p:nvPicPr>
        <p:blipFill>
          <a:blip r:embed="rId4">
            <a:extLst/>
          </a:blip>
          <a:stretch>
            <a:fillRect/>
          </a:stretch>
        </p:blipFill>
        <p:spPr>
          <a:xfrm>
            <a:off x="241957" y="13142500"/>
            <a:ext cx="1749045" cy="398565"/>
          </a:xfrm>
          <a:prstGeom prst="rect">
            <a:avLst/>
          </a:prstGeom>
          <a:ln w="12700">
            <a:miter lim="400000"/>
          </a:ln>
        </p:spPr>
      </p:pic>
      <p:sp>
        <p:nvSpPr>
          <p:cNvPr id="1122" name="Branded Article"/>
          <p:cNvSpPr>
            <a:spLocks noGrp="1"/>
          </p:cNvSpPr>
          <p:nvPr>
            <p:ph type="title"/>
          </p:nvPr>
        </p:nvSpPr>
        <p:spPr>
          <a:prstGeom prst="rect">
            <a:avLst/>
          </a:prstGeom>
        </p:spPr>
        <p:txBody>
          <a:bodyPr/>
          <a:lstStyle/>
          <a:p>
            <a:r>
              <a:t>Branded Article</a:t>
            </a:r>
          </a:p>
        </p:txBody>
      </p:sp>
      <p:sp>
        <p:nvSpPr>
          <p:cNvPr id="1123" name="Branded editorial articles run approximately 700 words, allowing Daily Beast staff to dig deeper into your brand’s origins, offerings, or value proposition to readers.…"/>
          <p:cNvSpPr>
            <a:spLocks noGrp="1"/>
          </p:cNvSpPr>
          <p:nvPr>
            <p:ph type="body" sz="quarter" idx="1"/>
          </p:nvPr>
        </p:nvSpPr>
        <p:spPr>
          <a:xfrm>
            <a:off x="1267420" y="3385046"/>
            <a:ext cx="8023494" cy="6820056"/>
          </a:xfrm>
          <a:prstGeom prst="rect">
            <a:avLst/>
          </a:prstGeom>
        </p:spPr>
        <p:txBody>
          <a:bodyPr/>
          <a:lstStyle/>
          <a:p>
            <a:r>
              <a:t>Branded editorial articles run approximately </a:t>
            </a:r>
            <a:r>
              <a:rPr b="1"/>
              <a:t>700 words</a:t>
            </a:r>
            <a:r>
              <a:t>, allowing Daily Beast staff to dig deeper into your brand’s origins, offerings, or value proposition to readers. </a:t>
            </a:r>
          </a:p>
          <a:p>
            <a:r>
              <a:t>Our writers will propose an angle created to resonate with our readers and to deliver on your KPIs: user education, SEO ownership, or CTR. You’ll sign off on the concept and review the article, providing feedback that will be incorporated in the final version.</a:t>
            </a:r>
          </a:p>
          <a:p>
            <a:r>
              <a:t>Branded articles live </a:t>
            </a:r>
            <a:r>
              <a:rPr b="1"/>
              <a:t>in perpetuity</a:t>
            </a:r>
            <a:r>
              <a:t> and repromotion is available to purchase.</a:t>
            </a:r>
          </a:p>
        </p:txBody>
      </p:sp>
      <p:sp>
        <p:nvSpPr>
          <p:cNvPr id="1124" name="Content Offerings"/>
          <p:cNvSpPr txBox="1">
            <a:spLocks noGrp="1"/>
          </p:cNvSpPr>
          <p:nvPr>
            <p:ph type="body" idx="14"/>
          </p:nvPr>
        </p:nvSpPr>
        <p:spPr>
          <a:prstGeom prst="rect">
            <a:avLst/>
          </a:prstGeom>
        </p:spPr>
        <p:txBody>
          <a:bodyPr/>
          <a:lstStyle/>
          <a:p>
            <a:r>
              <a:t>Content Offerings</a:t>
            </a:r>
          </a:p>
        </p:txBody>
      </p:sp>
      <p:sp>
        <p:nvSpPr>
          <p:cNvPr id="1125" name="Slide Numb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1126"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grpSp>
        <p:nvGrpSpPr>
          <p:cNvPr id="1129" name="Group"/>
          <p:cNvGrpSpPr/>
          <p:nvPr/>
        </p:nvGrpSpPr>
        <p:grpSpPr>
          <a:xfrm>
            <a:off x="11323901" y="7147686"/>
            <a:ext cx="6938070" cy="2869125"/>
            <a:chOff x="0" y="0"/>
            <a:chExt cx="6938068" cy="2869124"/>
          </a:xfrm>
        </p:grpSpPr>
        <p:sp>
          <p:nvSpPr>
            <p:cNvPr id="1127" name="Rectangle"/>
            <p:cNvSpPr/>
            <p:nvPr/>
          </p:nvSpPr>
          <p:spPr>
            <a:xfrm>
              <a:off x="0" y="0"/>
              <a:ext cx="6938069" cy="2869125"/>
            </a:xfrm>
            <a:prstGeom prst="rect">
              <a:avLst/>
            </a:prstGeom>
            <a:solidFill>
              <a:srgbClr val="FFFFFF">
                <a:alpha val="67696"/>
              </a:srgbClr>
            </a:solidFill>
            <a:ln w="25400" cap="flat">
              <a:solidFill>
                <a:srgbClr val="F00606">
                  <a:alpha val="67696"/>
                </a:srgbClr>
              </a:solidFill>
              <a:prstDash val="solid"/>
              <a:miter lim="400000"/>
            </a:ln>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128" name="Screen Shot 2019-06-18 at 11.16.39 AM.png" descr="Screen Shot 2019-06-18 at 11.16.39 AM.png"/>
            <p:cNvPicPr>
              <a:picLocks noChangeAspect="1"/>
            </p:cNvPicPr>
            <p:nvPr/>
          </p:nvPicPr>
          <p:blipFill>
            <a:blip r:embed="rId5">
              <a:extLst/>
            </a:blip>
            <a:srcRect t="176" b="176"/>
            <a:stretch>
              <a:fillRect/>
            </a:stretch>
          </p:blipFill>
          <p:spPr>
            <a:xfrm>
              <a:off x="285038" y="231260"/>
              <a:ext cx="6418716" cy="2406324"/>
            </a:xfrm>
            <a:prstGeom prst="rect">
              <a:avLst/>
            </a:prstGeom>
            <a:ln w="12700" cap="flat">
              <a:noFill/>
              <a:miter lim="400000"/>
            </a:ln>
            <a:effectLst>
              <a:outerShdw blurRad="114300" dir="15028704" rotWithShape="0">
                <a:srgbClr val="000000">
                  <a:alpha val="27634"/>
                </a:srgbClr>
              </a:outerShdw>
            </a:effectLst>
          </p:spPr>
        </p:pic>
      </p:grpSp>
      <p:sp>
        <p:nvSpPr>
          <p:cNvPr id="1130" name="HOMEPAGE PLACEMENT: TOP BOX, 7TH SLOT"/>
          <p:cNvSpPr txBox="1"/>
          <p:nvPr/>
        </p:nvSpPr>
        <p:spPr>
          <a:xfrm>
            <a:off x="17386402" y="944131"/>
            <a:ext cx="4913707" cy="3123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127000" marR="127000" algn="r">
              <a:lnSpc>
                <a:spcPct val="100000"/>
              </a:lnSpc>
              <a:defRPr sz="1400" spc="139">
                <a:solidFill>
                  <a:srgbClr val="000000"/>
                </a:solidFill>
                <a:latin typeface="+mn-lt"/>
                <a:ea typeface="+mn-ea"/>
                <a:cs typeface="+mn-cs"/>
                <a:sym typeface="Helvetica Neue"/>
              </a:defRPr>
            </a:lvl1pPr>
          </a:lstStyle>
          <a:p>
            <a:r>
              <a:t>HOMEPAGE PLACEMENT: TOP BOX, 7TH SLOT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2" name="Homepage – 1.png" descr="Homepage – 1.png"/>
          <p:cNvPicPr>
            <a:picLocks noGrp="1" noChangeAspect="1"/>
          </p:cNvPicPr>
          <p:nvPr>
            <p:ph type="pic" idx="13"/>
          </p:nvPr>
        </p:nvPicPr>
        <p:blipFill>
          <a:blip r:embed="rId2">
            <a:extLst/>
          </a:blip>
          <a:srcRect b="43564"/>
          <a:stretch>
            <a:fillRect/>
          </a:stretch>
        </p:blipFill>
        <p:spPr>
          <a:xfrm>
            <a:off x="13196192" y="1269173"/>
            <a:ext cx="9103984" cy="11756831"/>
          </a:xfrm>
          <a:prstGeom prst="rect">
            <a:avLst/>
          </a:prstGeom>
        </p:spPr>
      </p:pic>
      <p:sp>
        <p:nvSpPr>
          <p:cNvPr id="1133" name="Rectangle"/>
          <p:cNvSpPr/>
          <p:nvPr/>
        </p:nvSpPr>
        <p:spPr>
          <a:xfrm>
            <a:off x="-97632" y="12911890"/>
            <a:ext cx="24579264" cy="829511"/>
          </a:xfrm>
          <a:prstGeom prst="rect">
            <a:avLst/>
          </a:prstGeom>
          <a:solidFill>
            <a:srgbClr val="FFFFFF"/>
          </a:solidFill>
          <a:ln w="12700">
            <a:solidFill>
              <a:srgbClr val="000000"/>
            </a:solidFill>
            <a:miter lim="400000"/>
          </a:ln>
          <a:effectLst>
            <a:outerShdw blurRad="101600" dist="25400" dir="5400000" rotWithShape="0">
              <a:srgbClr val="000000">
                <a:alpha val="43906"/>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134" name="TDB_logo_white.ai" descr="TDB_logo_white.ai"/>
          <p:cNvPicPr>
            <a:picLocks noChangeAspect="1"/>
          </p:cNvPicPr>
          <p:nvPr/>
        </p:nvPicPr>
        <p:blipFill>
          <a:blip r:embed="rId3">
            <a:extLst/>
          </a:blip>
          <a:stretch>
            <a:fillRect/>
          </a:stretch>
        </p:blipFill>
        <p:spPr>
          <a:xfrm>
            <a:off x="278345" y="13183003"/>
            <a:ext cx="1650869" cy="376193"/>
          </a:xfrm>
          <a:prstGeom prst="rect">
            <a:avLst/>
          </a:prstGeom>
          <a:ln w="12700">
            <a:miter lim="400000"/>
          </a:ln>
        </p:spPr>
      </p:pic>
      <p:pic>
        <p:nvPicPr>
          <p:cNvPr id="1135" name="TDB_logo_Black_RGB.ai" descr="TDB_logo_Black_RGB.ai"/>
          <p:cNvPicPr>
            <a:picLocks noChangeAspect="1"/>
          </p:cNvPicPr>
          <p:nvPr/>
        </p:nvPicPr>
        <p:blipFill>
          <a:blip r:embed="rId4">
            <a:extLst/>
          </a:blip>
          <a:stretch>
            <a:fillRect/>
          </a:stretch>
        </p:blipFill>
        <p:spPr>
          <a:xfrm>
            <a:off x="241957" y="13142500"/>
            <a:ext cx="1749045" cy="398565"/>
          </a:xfrm>
          <a:prstGeom prst="rect">
            <a:avLst/>
          </a:prstGeom>
          <a:ln w="12700">
            <a:miter lim="400000"/>
          </a:ln>
        </p:spPr>
      </p:pic>
      <p:sp>
        <p:nvSpPr>
          <p:cNvPr id="1136" name="Gift Guide Package"/>
          <p:cNvSpPr>
            <a:spLocks noGrp="1"/>
          </p:cNvSpPr>
          <p:nvPr>
            <p:ph type="title"/>
          </p:nvPr>
        </p:nvSpPr>
        <p:spPr>
          <a:prstGeom prst="rect">
            <a:avLst/>
          </a:prstGeom>
        </p:spPr>
        <p:txBody>
          <a:bodyPr/>
          <a:lstStyle/>
          <a:p>
            <a:r>
              <a:t>Gift Guide Package </a:t>
            </a:r>
          </a:p>
        </p:txBody>
      </p:sp>
      <p:sp>
        <p:nvSpPr>
          <p:cNvPr id="1137" name="To create a big splash on gift-giving holidays like Mother’s Day and Father’s Day, the Daily Beast can create a brand exclusive custom gift guide.…"/>
          <p:cNvSpPr>
            <a:spLocks noGrp="1"/>
          </p:cNvSpPr>
          <p:nvPr>
            <p:ph type="body" sz="half" idx="1"/>
          </p:nvPr>
        </p:nvSpPr>
        <p:spPr>
          <a:xfrm>
            <a:off x="1267420" y="3385046"/>
            <a:ext cx="7902873" cy="8929194"/>
          </a:xfrm>
          <a:prstGeom prst="rect">
            <a:avLst/>
          </a:prstGeom>
        </p:spPr>
        <p:txBody>
          <a:bodyPr/>
          <a:lstStyle/>
          <a:p>
            <a:r>
              <a:t>To create a big splash on gift-giving holidays like Mother’s Day and Father’s Day, the Daily Beast can create a brand exclusive custom gift guide. </a:t>
            </a:r>
          </a:p>
          <a:p>
            <a:r>
              <a:t>Your brand’s gift guide will be located prominently on the top of our homepage within the Top Box –where our most loyal readers visit multiple times each day to find the next big story. This custom gift guide will feature 6 to 7 of your products, messaging, and click-outs to your brand’s O&amp;O.</a:t>
            </a:r>
          </a:p>
          <a:p>
            <a:pPr>
              <a:spcBef>
                <a:spcPts val="1600"/>
              </a:spcBef>
              <a:defRPr sz="3600" i="1" spc="-107">
                <a:latin typeface="Druk Text"/>
                <a:ea typeface="Druk Text"/>
                <a:cs typeface="Druk Text"/>
                <a:sym typeface="Druk Text"/>
              </a:defRPr>
            </a:pPr>
            <a:r>
              <a:t>How It Works</a:t>
            </a:r>
          </a:p>
          <a:p>
            <a:pPr marL="228600" indent="-228600" defTabSz="825500">
              <a:lnSpc>
                <a:spcPct val="110000"/>
              </a:lnSpc>
              <a:spcBef>
                <a:spcPts val="1000"/>
              </a:spcBef>
              <a:buClr>
                <a:srgbClr val="F00606"/>
              </a:buClr>
              <a:buSzPct val="100000"/>
              <a:buChar char="•"/>
            </a:pPr>
            <a:r>
              <a:t>1 gift guide</a:t>
            </a:r>
          </a:p>
          <a:p>
            <a:pPr marL="228600" indent="-228600" defTabSz="825500">
              <a:lnSpc>
                <a:spcPct val="110000"/>
              </a:lnSpc>
              <a:spcBef>
                <a:spcPts val="1000"/>
              </a:spcBef>
              <a:buClr>
                <a:srgbClr val="F00606"/>
              </a:buClr>
              <a:buSzPct val="100000"/>
              <a:buChar char="•"/>
            </a:pPr>
            <a:r>
              <a:t>2 days of Top Box placement: 7th Slot</a:t>
            </a:r>
          </a:p>
          <a:p>
            <a:pPr marL="228600" indent="-228600" defTabSz="825500">
              <a:lnSpc>
                <a:spcPct val="110000"/>
              </a:lnSpc>
              <a:spcBef>
                <a:spcPts val="1000"/>
              </a:spcBef>
              <a:buClr>
                <a:srgbClr val="F00606"/>
              </a:buClr>
              <a:buSzPct val="100000"/>
              <a:buChar char="•"/>
            </a:pPr>
            <a:r>
              <a:t>4 Digest Newsletter integrations </a:t>
            </a:r>
          </a:p>
          <a:p>
            <a:pPr marL="228600" indent="-228600" defTabSz="825500">
              <a:lnSpc>
                <a:spcPct val="110000"/>
              </a:lnSpc>
              <a:spcBef>
                <a:spcPts val="3000"/>
              </a:spcBef>
              <a:buClr>
                <a:srgbClr val="F00606"/>
              </a:buClr>
              <a:buSzPct val="100000"/>
              <a:buChar char="•"/>
            </a:pPr>
            <a:r>
              <a:rPr b="1"/>
              <a:t>Commitment: $10,000</a:t>
            </a:r>
          </a:p>
        </p:txBody>
      </p:sp>
      <p:sp>
        <p:nvSpPr>
          <p:cNvPr id="1138" name="The Daily Beast"/>
          <p:cNvSpPr txBox="1">
            <a:spLocks noGrp="1"/>
          </p:cNvSpPr>
          <p:nvPr>
            <p:ph type="body" idx="14"/>
          </p:nvPr>
        </p:nvSpPr>
        <p:spPr>
          <a:prstGeom prst="rect">
            <a:avLst/>
          </a:prstGeom>
        </p:spPr>
        <p:txBody>
          <a:bodyPr/>
          <a:lstStyle/>
          <a:p>
            <a:r>
              <a:t>The Daily Beast </a:t>
            </a:r>
          </a:p>
        </p:txBody>
      </p:sp>
      <p:sp>
        <p:nvSpPr>
          <p:cNvPr id="1139" name="Slide Numb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1140"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grpSp>
        <p:nvGrpSpPr>
          <p:cNvPr id="1143" name="Group"/>
          <p:cNvGrpSpPr/>
          <p:nvPr/>
        </p:nvGrpSpPr>
        <p:grpSpPr>
          <a:xfrm>
            <a:off x="12326018" y="6415080"/>
            <a:ext cx="6938069" cy="2869125"/>
            <a:chOff x="0" y="0"/>
            <a:chExt cx="6938068" cy="2869124"/>
          </a:xfrm>
        </p:grpSpPr>
        <p:sp>
          <p:nvSpPr>
            <p:cNvPr id="1141" name="Rectangle"/>
            <p:cNvSpPr/>
            <p:nvPr/>
          </p:nvSpPr>
          <p:spPr>
            <a:xfrm>
              <a:off x="0" y="0"/>
              <a:ext cx="6938069" cy="2869125"/>
            </a:xfrm>
            <a:prstGeom prst="rect">
              <a:avLst/>
            </a:prstGeom>
            <a:solidFill>
              <a:srgbClr val="FFFFFF">
                <a:alpha val="67696"/>
              </a:srgbClr>
            </a:solidFill>
            <a:ln w="25400" cap="flat">
              <a:solidFill>
                <a:srgbClr val="F00606">
                  <a:alpha val="67696"/>
                </a:srgbClr>
              </a:solidFill>
              <a:prstDash val="solid"/>
              <a:miter lim="400000"/>
            </a:ln>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142" name="Screen Shot 2020-02-27 at 5.46.35 PM.png" descr="Screen Shot 2020-02-27 at 5.46.35 PM.png"/>
            <p:cNvPicPr>
              <a:picLocks noChangeAspect="1"/>
            </p:cNvPicPr>
            <p:nvPr/>
          </p:nvPicPr>
          <p:blipFill>
            <a:blip r:embed="rId5">
              <a:extLst/>
            </a:blip>
            <a:srcRect b="504"/>
            <a:stretch>
              <a:fillRect/>
            </a:stretch>
          </p:blipFill>
          <p:spPr>
            <a:xfrm>
              <a:off x="285038" y="231260"/>
              <a:ext cx="6418716" cy="2406324"/>
            </a:xfrm>
            <a:prstGeom prst="rect">
              <a:avLst/>
            </a:prstGeom>
            <a:ln w="12700" cap="flat">
              <a:noFill/>
              <a:miter lim="400000"/>
            </a:ln>
            <a:effectLst>
              <a:outerShdw blurRad="114300" dir="15028704" rotWithShape="0">
                <a:srgbClr val="000000">
                  <a:alpha val="27634"/>
                </a:srgbClr>
              </a:outerShdw>
            </a:effectLst>
          </p:spPr>
        </p:pic>
      </p:grpSp>
      <p:sp>
        <p:nvSpPr>
          <p:cNvPr id="1144" name="HOMEPAGE PLACEMENT: TOP BOX, 7TH SLOT"/>
          <p:cNvSpPr txBox="1"/>
          <p:nvPr/>
        </p:nvSpPr>
        <p:spPr>
          <a:xfrm>
            <a:off x="17386402" y="944131"/>
            <a:ext cx="4913707" cy="3123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127000" marR="127000" algn="r">
              <a:lnSpc>
                <a:spcPct val="100000"/>
              </a:lnSpc>
              <a:defRPr sz="1400" spc="139">
                <a:solidFill>
                  <a:srgbClr val="000000"/>
                </a:solidFill>
                <a:latin typeface="+mn-lt"/>
                <a:ea typeface="+mn-ea"/>
                <a:cs typeface="+mn-cs"/>
                <a:sym typeface="Helvetica Neue"/>
              </a:defRPr>
            </a:lvl1pPr>
          </a:lstStyle>
          <a:p>
            <a:r>
              <a:t>HOMEPAGE PLACEMENT: TOP BOX, 7TH SLOT</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1147" name="Rectangle"/>
          <p:cNvSpPr/>
          <p:nvPr/>
        </p:nvSpPr>
        <p:spPr>
          <a:xfrm>
            <a:off x="-97632" y="12911890"/>
            <a:ext cx="24579264" cy="829511"/>
          </a:xfrm>
          <a:prstGeom prst="rect">
            <a:avLst/>
          </a:prstGeom>
          <a:solidFill>
            <a:srgbClr val="FFFFFF"/>
          </a:solidFill>
          <a:ln w="12700">
            <a:solidFill>
              <a:srgbClr val="000000"/>
            </a:solidFill>
            <a:miter lim="400000"/>
          </a:ln>
          <a:effectLst>
            <a:outerShdw blurRad="101600" dist="25400" dir="5400000" rotWithShape="0">
              <a:srgbClr val="000000">
                <a:alpha val="43906"/>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148"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sp>
        <p:nvSpPr>
          <p:cNvPr id="1149"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150"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1151" name="Rectangle"/>
          <p:cNvSpPr/>
          <p:nvPr/>
        </p:nvSpPr>
        <p:spPr>
          <a:xfrm>
            <a:off x="-2580" y="-3473"/>
            <a:ext cx="24389160" cy="13751223"/>
          </a:xfrm>
          <a:prstGeom prst="rect">
            <a:avLst/>
          </a:prstGeom>
          <a:solidFill>
            <a:srgbClr val="E0DDDD"/>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152" name="Line"/>
          <p:cNvSpPr/>
          <p:nvPr/>
        </p:nvSpPr>
        <p:spPr>
          <a:xfrm flipH="1">
            <a:off x="16843862" y="3610075"/>
            <a:ext cx="1" cy="8925803"/>
          </a:xfrm>
          <a:prstGeom prst="line">
            <a:avLst/>
          </a:prstGeom>
          <a:ln w="127000">
            <a:solidFill>
              <a:srgbClr val="FFFFFF"/>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153" name="Homepage – 5.png" descr="Homepage – 5.png"/>
          <p:cNvPicPr>
            <a:picLocks noChangeAspect="1"/>
          </p:cNvPicPr>
          <p:nvPr/>
        </p:nvPicPr>
        <p:blipFill>
          <a:blip r:embed="rId4">
            <a:extLst/>
          </a:blip>
          <a:srcRect b="18609"/>
          <a:stretch>
            <a:fillRect/>
          </a:stretch>
        </p:blipFill>
        <p:spPr>
          <a:xfrm>
            <a:off x="9882172" y="4154754"/>
            <a:ext cx="4739096" cy="7783688"/>
          </a:xfrm>
          <a:prstGeom prst="rect">
            <a:avLst/>
          </a:prstGeom>
          <a:ln w="12700">
            <a:miter lim="400000"/>
          </a:ln>
          <a:effectLst>
            <a:outerShdw blurRad="114300" dir="15028704" rotWithShape="0">
              <a:srgbClr val="000000">
                <a:alpha val="27634"/>
              </a:srgbClr>
            </a:outerShdw>
          </a:effectLst>
        </p:spPr>
      </p:pic>
      <p:pic>
        <p:nvPicPr>
          <p:cNvPr id="1154" name="Article - Branded Editorial – 2.png" descr="Article - Branded Editorial – 2.png"/>
          <p:cNvPicPr>
            <a:picLocks noChangeAspect="1"/>
          </p:cNvPicPr>
          <p:nvPr/>
        </p:nvPicPr>
        <p:blipFill>
          <a:blip r:embed="rId5">
            <a:extLst/>
          </a:blip>
          <a:srcRect t="198" b="198"/>
          <a:stretch>
            <a:fillRect/>
          </a:stretch>
        </p:blipFill>
        <p:spPr>
          <a:xfrm>
            <a:off x="1651137" y="4155945"/>
            <a:ext cx="5406007" cy="7782411"/>
          </a:xfrm>
          <a:prstGeom prst="rect">
            <a:avLst/>
          </a:prstGeom>
          <a:ln w="12700">
            <a:miter lim="400000"/>
          </a:ln>
          <a:effectLst>
            <a:outerShdw blurRad="63500" dir="15028704" rotWithShape="0">
              <a:srgbClr val="000000">
                <a:alpha val="29634"/>
              </a:srgbClr>
            </a:outerShdw>
          </a:effectLst>
        </p:spPr>
      </p:pic>
      <p:sp>
        <p:nvSpPr>
          <p:cNvPr id="1155" name="Line"/>
          <p:cNvSpPr/>
          <p:nvPr/>
        </p:nvSpPr>
        <p:spPr>
          <a:xfrm flipH="1">
            <a:off x="8556137" y="3644984"/>
            <a:ext cx="1" cy="8925803"/>
          </a:xfrm>
          <a:prstGeom prst="line">
            <a:avLst/>
          </a:prstGeom>
          <a:ln w="127000">
            <a:solidFill>
              <a:srgbClr val="FFFFFF"/>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156" name="Homepage Placement: Cheat Sheet, 3rd Slot"/>
          <p:cNvSpPr txBox="1"/>
          <p:nvPr/>
        </p:nvSpPr>
        <p:spPr>
          <a:xfrm>
            <a:off x="9558752" y="3610075"/>
            <a:ext cx="5385926" cy="387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ctr" defTabSz="825500">
              <a:lnSpc>
                <a:spcPct val="100000"/>
              </a:lnSpc>
              <a:spcBef>
                <a:spcPts val="1000"/>
              </a:spcBef>
              <a:defRPr sz="1800" cap="none" spc="0">
                <a:solidFill>
                  <a:srgbClr val="000000"/>
                </a:solidFill>
                <a:latin typeface="+mn-lt"/>
                <a:ea typeface="+mn-ea"/>
                <a:cs typeface="+mn-cs"/>
                <a:sym typeface="Helvetica Neue"/>
              </a:defRPr>
            </a:lvl1pPr>
          </a:lstStyle>
          <a:p>
            <a:r>
              <a:t>Homepage Placement: Cheat Sheet, 3rd Slot</a:t>
            </a:r>
          </a:p>
        </p:txBody>
      </p:sp>
      <p:sp>
        <p:nvSpPr>
          <p:cNvPr id="1157" name="Sponsored Post"/>
          <p:cNvSpPr txBox="1"/>
          <p:nvPr/>
        </p:nvSpPr>
        <p:spPr>
          <a:xfrm>
            <a:off x="2300976" y="3610075"/>
            <a:ext cx="3910895" cy="387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ctr" defTabSz="825500">
              <a:lnSpc>
                <a:spcPct val="100000"/>
              </a:lnSpc>
              <a:spcBef>
                <a:spcPts val="1000"/>
              </a:spcBef>
              <a:defRPr sz="1800" cap="none" spc="0">
                <a:solidFill>
                  <a:srgbClr val="000000"/>
                </a:solidFill>
                <a:latin typeface="+mn-lt"/>
                <a:ea typeface="+mn-ea"/>
                <a:cs typeface="+mn-cs"/>
                <a:sym typeface="Helvetica Neue"/>
              </a:defRPr>
            </a:lvl1pPr>
          </a:lstStyle>
          <a:p>
            <a:r>
              <a:t>Sponsored Post</a:t>
            </a:r>
          </a:p>
        </p:txBody>
      </p:sp>
      <p:sp>
        <p:nvSpPr>
          <p:cNvPr id="1158" name="Newsletter Placement"/>
          <p:cNvSpPr txBox="1"/>
          <p:nvPr/>
        </p:nvSpPr>
        <p:spPr>
          <a:xfrm>
            <a:off x="17929403" y="3610075"/>
            <a:ext cx="4264551" cy="387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ctr" defTabSz="825500">
              <a:lnSpc>
                <a:spcPct val="100000"/>
              </a:lnSpc>
              <a:spcBef>
                <a:spcPts val="1000"/>
              </a:spcBef>
              <a:defRPr sz="1800" cap="none" spc="0">
                <a:solidFill>
                  <a:srgbClr val="000000"/>
                </a:solidFill>
                <a:latin typeface="+mn-lt"/>
                <a:ea typeface="+mn-ea"/>
                <a:cs typeface="+mn-cs"/>
                <a:sym typeface="Helvetica Neue"/>
              </a:defRPr>
            </a:lvl1pPr>
          </a:lstStyle>
          <a:p>
            <a:r>
              <a:t>Newsletter Placement</a:t>
            </a:r>
          </a:p>
        </p:txBody>
      </p:sp>
      <p:grpSp>
        <p:nvGrpSpPr>
          <p:cNvPr id="1161" name="Group"/>
          <p:cNvGrpSpPr/>
          <p:nvPr/>
        </p:nvGrpSpPr>
        <p:grpSpPr>
          <a:xfrm>
            <a:off x="12163883" y="8397822"/>
            <a:ext cx="4099146" cy="1695135"/>
            <a:chOff x="0" y="0"/>
            <a:chExt cx="4099145" cy="1695134"/>
          </a:xfrm>
        </p:grpSpPr>
        <p:sp>
          <p:nvSpPr>
            <p:cNvPr id="1159" name="Rectangle"/>
            <p:cNvSpPr/>
            <p:nvPr/>
          </p:nvSpPr>
          <p:spPr>
            <a:xfrm>
              <a:off x="0" y="0"/>
              <a:ext cx="4099146" cy="1695135"/>
            </a:xfrm>
            <a:prstGeom prst="rect">
              <a:avLst/>
            </a:prstGeom>
            <a:solidFill>
              <a:srgbClr val="FFFFFF">
                <a:alpha val="67696"/>
              </a:srgbClr>
            </a:solidFill>
            <a:ln w="25400" cap="flat">
              <a:solidFill>
                <a:srgbClr val="F00606">
                  <a:alpha val="67696"/>
                </a:srgbClr>
              </a:solidFill>
              <a:prstDash val="solid"/>
              <a:miter lim="400000"/>
            </a:ln>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160" name="Screen Shot 2019-06-18 at 11.16.50 AM.png" descr="Screen Shot 2019-06-18 at 11.16.50 AM.png"/>
            <p:cNvPicPr>
              <a:picLocks noChangeAspect="1"/>
            </p:cNvPicPr>
            <p:nvPr/>
          </p:nvPicPr>
          <p:blipFill>
            <a:blip r:embed="rId6">
              <a:extLst/>
            </a:blip>
            <a:srcRect l="104" r="104"/>
            <a:stretch>
              <a:fillRect/>
            </a:stretch>
          </p:blipFill>
          <p:spPr>
            <a:xfrm>
              <a:off x="153398" y="136633"/>
              <a:ext cx="3792302" cy="1421704"/>
            </a:xfrm>
            <a:prstGeom prst="rect">
              <a:avLst/>
            </a:prstGeom>
            <a:ln w="12700" cap="flat">
              <a:noFill/>
              <a:miter lim="400000"/>
            </a:ln>
            <a:effectLst>
              <a:outerShdw blurRad="114300" dir="15028704" rotWithShape="0">
                <a:srgbClr val="000000">
                  <a:alpha val="27634"/>
                </a:srgbClr>
              </a:outerShdw>
            </a:effectLst>
          </p:spPr>
        </p:pic>
      </p:grpSp>
      <p:sp>
        <p:nvSpPr>
          <p:cNvPr id="1162" name="BEAST DIGEST"/>
          <p:cNvSpPr txBox="1"/>
          <p:nvPr/>
        </p:nvSpPr>
        <p:spPr>
          <a:xfrm>
            <a:off x="18870048" y="4368141"/>
            <a:ext cx="2339739" cy="6847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ctr">
              <a:lnSpc>
                <a:spcPct val="80000"/>
              </a:lnSpc>
              <a:spcBef>
                <a:spcPts val="400"/>
              </a:spcBef>
              <a:defRPr sz="4000" b="0" cap="none" spc="0">
                <a:solidFill>
                  <a:srgbClr val="000000"/>
                </a:solidFill>
                <a:latin typeface="+mj-lt"/>
                <a:ea typeface="+mj-ea"/>
                <a:cs typeface="+mj-cs"/>
                <a:sym typeface="Druk"/>
              </a:defRPr>
            </a:pPr>
            <a:r>
              <a:rPr>
                <a:solidFill>
                  <a:srgbClr val="F00606"/>
                </a:solidFill>
              </a:rPr>
              <a:t>BEAST</a:t>
            </a:r>
            <a:r>
              <a:t> DIGEST</a:t>
            </a:r>
          </a:p>
        </p:txBody>
      </p:sp>
      <p:sp>
        <p:nvSpPr>
          <p:cNvPr id="1163" name="Top Box Package Placements"/>
          <p:cNvSpPr/>
          <p:nvPr/>
        </p:nvSpPr>
        <p:spPr>
          <a:xfrm>
            <a:off x="1267420" y="1266527"/>
            <a:ext cx="13290396" cy="1685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nSpc>
                <a:spcPct val="80000"/>
              </a:lnSpc>
              <a:spcBef>
                <a:spcPts val="400"/>
              </a:spcBef>
              <a:defRPr sz="10000" b="0" i="1" cap="none" spc="0">
                <a:solidFill>
                  <a:srgbClr val="000000"/>
                </a:solidFill>
                <a:latin typeface="+mj-lt"/>
                <a:ea typeface="+mj-ea"/>
                <a:cs typeface="+mj-cs"/>
                <a:sym typeface="Druk"/>
              </a:defRPr>
            </a:lvl1pPr>
          </a:lstStyle>
          <a:p>
            <a:r>
              <a:t>Top Box Package Placements</a:t>
            </a:r>
          </a:p>
        </p:txBody>
      </p:sp>
      <p:grpSp>
        <p:nvGrpSpPr>
          <p:cNvPr id="1166" name="Group"/>
          <p:cNvGrpSpPr/>
          <p:nvPr/>
        </p:nvGrpSpPr>
        <p:grpSpPr>
          <a:xfrm>
            <a:off x="18523667" y="5052925"/>
            <a:ext cx="3076022" cy="6504343"/>
            <a:chOff x="0" y="0"/>
            <a:chExt cx="3076020" cy="6504341"/>
          </a:xfrm>
        </p:grpSpPr>
        <p:pic>
          <p:nvPicPr>
            <p:cNvPr id="1164" name="Daily Digest Newsletter Mobile – 3.png" descr="Daily Digest Newsletter Mobile – 3.png"/>
            <p:cNvPicPr>
              <a:picLocks noChangeAspect="1"/>
            </p:cNvPicPr>
            <p:nvPr/>
          </p:nvPicPr>
          <p:blipFill>
            <a:blip r:embed="rId7">
              <a:extLst/>
            </a:blip>
            <a:srcRect t="133" b="130"/>
            <a:stretch>
              <a:fillRect/>
            </a:stretch>
          </p:blipFill>
          <p:spPr>
            <a:xfrm>
              <a:off x="36766" y="49163"/>
              <a:ext cx="2966244" cy="6405960"/>
            </a:xfrm>
            <a:custGeom>
              <a:avLst/>
              <a:gdLst/>
              <a:ahLst/>
              <a:cxnLst>
                <a:cxn ang="0">
                  <a:pos x="wd2" y="hd2"/>
                </a:cxn>
                <a:cxn ang="5400000">
                  <a:pos x="wd2" y="hd2"/>
                </a:cxn>
                <a:cxn ang="10800000">
                  <a:pos x="wd2" y="hd2"/>
                </a:cxn>
                <a:cxn ang="16200000">
                  <a:pos x="wd2" y="hd2"/>
                </a:cxn>
              </a:cxnLst>
              <a:rect l="0" t="0" r="r" b="b"/>
              <a:pathLst>
                <a:path w="21597" h="21599" extrusionOk="0">
                  <a:moveTo>
                    <a:pt x="3566" y="0"/>
                  </a:moveTo>
                  <a:cubicBezTo>
                    <a:pt x="2540" y="0"/>
                    <a:pt x="2022" y="-1"/>
                    <a:pt x="1474" y="80"/>
                  </a:cubicBezTo>
                  <a:cubicBezTo>
                    <a:pt x="871" y="182"/>
                    <a:pt x="393" y="403"/>
                    <a:pt x="174" y="682"/>
                  </a:cubicBezTo>
                  <a:cubicBezTo>
                    <a:pt x="-1" y="937"/>
                    <a:pt x="0" y="1178"/>
                    <a:pt x="0" y="1651"/>
                  </a:cubicBezTo>
                  <a:lnTo>
                    <a:pt x="0" y="19940"/>
                  </a:lnTo>
                  <a:cubicBezTo>
                    <a:pt x="0" y="20420"/>
                    <a:pt x="-1" y="20661"/>
                    <a:pt x="174" y="20917"/>
                  </a:cubicBezTo>
                  <a:cubicBezTo>
                    <a:pt x="393" y="21196"/>
                    <a:pt x="871" y="21416"/>
                    <a:pt x="1474" y="21517"/>
                  </a:cubicBezTo>
                  <a:cubicBezTo>
                    <a:pt x="2025" y="21598"/>
                    <a:pt x="2544" y="21599"/>
                    <a:pt x="3566" y="21599"/>
                  </a:cubicBezTo>
                  <a:lnTo>
                    <a:pt x="18017" y="21599"/>
                  </a:lnTo>
                  <a:cubicBezTo>
                    <a:pt x="19055" y="21599"/>
                    <a:pt x="19573" y="21598"/>
                    <a:pt x="20124" y="21517"/>
                  </a:cubicBezTo>
                  <a:cubicBezTo>
                    <a:pt x="20727" y="21416"/>
                    <a:pt x="21205" y="21196"/>
                    <a:pt x="21424" y="20917"/>
                  </a:cubicBezTo>
                  <a:cubicBezTo>
                    <a:pt x="21599" y="20661"/>
                    <a:pt x="21598" y="20421"/>
                    <a:pt x="21598" y="19948"/>
                  </a:cubicBezTo>
                  <a:lnTo>
                    <a:pt x="21598" y="1658"/>
                  </a:lnTo>
                  <a:cubicBezTo>
                    <a:pt x="21598" y="1177"/>
                    <a:pt x="21599" y="937"/>
                    <a:pt x="21424" y="682"/>
                  </a:cubicBezTo>
                  <a:cubicBezTo>
                    <a:pt x="21205" y="403"/>
                    <a:pt x="20727" y="182"/>
                    <a:pt x="20124" y="80"/>
                  </a:cubicBezTo>
                  <a:cubicBezTo>
                    <a:pt x="19573" y="-1"/>
                    <a:pt x="19054" y="0"/>
                    <a:pt x="18032" y="0"/>
                  </a:cubicBezTo>
                  <a:lnTo>
                    <a:pt x="3581" y="0"/>
                  </a:lnTo>
                  <a:lnTo>
                    <a:pt x="3566" y="0"/>
                  </a:lnTo>
                  <a:close/>
                </a:path>
              </a:pathLst>
            </a:custGeom>
            <a:ln w="12700" cap="flat">
              <a:noFill/>
              <a:miter lim="400000"/>
            </a:ln>
            <a:effectLst/>
          </p:spPr>
        </p:pic>
        <p:pic>
          <p:nvPicPr>
            <p:cNvPr id="1165" name="Image" descr="Image"/>
            <p:cNvPicPr>
              <a:picLocks noChangeAspect="1"/>
            </p:cNvPicPr>
            <p:nvPr/>
          </p:nvPicPr>
          <p:blipFill>
            <a:blip r:embed="rId8">
              <a:extLst/>
            </a:blip>
            <a:stretch>
              <a:fillRect/>
            </a:stretch>
          </p:blipFill>
          <p:spPr>
            <a:xfrm>
              <a:off x="0" y="0"/>
              <a:ext cx="3076021" cy="6504342"/>
            </a:xfrm>
            <a:prstGeom prst="rect">
              <a:avLst/>
            </a:prstGeom>
            <a:ln w="12700" cap="flat">
              <a:noFill/>
              <a:miter lim="400000"/>
            </a:ln>
            <a:effectLst/>
          </p:spPr>
        </p:pic>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 name="Rectangle"/>
          <p:cNvSpPr/>
          <p:nvPr/>
        </p:nvSpPr>
        <p:spPr>
          <a:xfrm>
            <a:off x="0" y="0"/>
            <a:ext cx="24384000" cy="13747750"/>
          </a:xfrm>
          <a:prstGeom prst="rect">
            <a:avLst/>
          </a:prstGeom>
          <a:solidFill>
            <a:srgbClr val="E0DDDD"/>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169" name="Rectangle"/>
          <p:cNvSpPr/>
          <p:nvPr/>
        </p:nvSpPr>
        <p:spPr>
          <a:xfrm>
            <a:off x="9824366" y="1717998"/>
            <a:ext cx="5334794" cy="8997951"/>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170" name="125767.png" descr="125767.png"/>
          <p:cNvPicPr>
            <a:picLocks noChangeAspect="1"/>
          </p:cNvPicPr>
          <p:nvPr/>
        </p:nvPicPr>
        <p:blipFill>
          <a:blip r:embed="rId2">
            <a:extLst/>
          </a:blip>
          <a:srcRect t="18712" b="12711"/>
          <a:stretch>
            <a:fillRect/>
          </a:stretch>
        </p:blipFill>
        <p:spPr>
          <a:xfrm>
            <a:off x="11812941" y="1450604"/>
            <a:ext cx="1324627" cy="908376"/>
          </a:xfrm>
          <a:prstGeom prst="rect">
            <a:avLst/>
          </a:prstGeom>
          <a:ln w="12700">
            <a:miter lim="400000"/>
          </a:ln>
        </p:spPr>
      </p:pic>
      <p:sp>
        <p:nvSpPr>
          <p:cNvPr id="1171" name="PremiumLuxury Brand"/>
          <p:cNvSpPr txBox="1"/>
          <p:nvPr/>
        </p:nvSpPr>
        <p:spPr>
          <a:xfrm>
            <a:off x="1597376" y="1703996"/>
            <a:ext cx="7673081" cy="88157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nSpc>
                <a:spcPct val="70000"/>
              </a:lnSpc>
              <a:spcBef>
                <a:spcPts val="400"/>
              </a:spcBef>
              <a:defRPr sz="24500" b="0" spc="0">
                <a:solidFill>
                  <a:srgbClr val="000000"/>
                </a:solidFill>
                <a:latin typeface="+mj-lt"/>
                <a:ea typeface="+mj-ea"/>
                <a:cs typeface="+mj-cs"/>
                <a:sym typeface="Druk"/>
              </a:defRPr>
            </a:pPr>
            <a:r>
              <a:t>Premium</a:t>
            </a:r>
            <a:r>
              <a:rPr>
                <a:solidFill>
                  <a:srgbClr val="F0060C"/>
                </a:solidFill>
              </a:rPr>
              <a:t>Luxury</a:t>
            </a:r>
            <a:r>
              <a:t> Brand </a:t>
            </a:r>
          </a:p>
        </p:txBody>
      </p:sp>
      <p:sp>
        <p:nvSpPr>
          <p:cNvPr id="1172" name="Content      Overview"/>
          <p:cNvSpPr/>
          <p:nvPr/>
        </p:nvSpPr>
        <p:spPr>
          <a:xfrm>
            <a:off x="10125572" y="2634107"/>
            <a:ext cx="4699508" cy="14112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gn="ctr" defTabSz="825500">
              <a:lnSpc>
                <a:spcPct val="90000"/>
              </a:lnSpc>
              <a:spcBef>
                <a:spcPts val="3000"/>
              </a:spcBef>
              <a:defRPr sz="4000" cap="none" spc="-39">
                <a:solidFill>
                  <a:srgbClr val="000000"/>
                </a:solidFill>
                <a:latin typeface="+mn-lt"/>
                <a:ea typeface="+mn-ea"/>
                <a:cs typeface="+mn-cs"/>
                <a:sym typeface="Helvetica Neue"/>
              </a:defRPr>
            </a:pPr>
            <a:r>
              <a:t>Content      </a:t>
            </a:r>
            <a:r>
              <a:rPr b="0"/>
              <a:t>Overview</a:t>
            </a:r>
          </a:p>
        </p:txBody>
      </p:sp>
      <p:sp>
        <p:nvSpPr>
          <p:cNvPr id="1173" name="Line"/>
          <p:cNvSpPr/>
          <p:nvPr/>
        </p:nvSpPr>
        <p:spPr>
          <a:xfrm>
            <a:off x="10335675" y="4191874"/>
            <a:ext cx="4279303" cy="1"/>
          </a:xfrm>
          <a:prstGeom prst="line">
            <a:avLst/>
          </a:prstGeom>
          <a:ln w="25400" cap="rnd">
            <a:solidFill>
              <a:srgbClr val="000000"/>
            </a:solidFill>
            <a:custDash>
              <a:ds d="100000" sp="200000"/>
            </a:custDash>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grpSp>
        <p:nvGrpSpPr>
          <p:cNvPr id="1176" name="Group"/>
          <p:cNvGrpSpPr/>
          <p:nvPr/>
        </p:nvGrpSpPr>
        <p:grpSpPr>
          <a:xfrm>
            <a:off x="10570152" y="4628862"/>
            <a:ext cx="3810348" cy="2042865"/>
            <a:chOff x="0" y="0"/>
            <a:chExt cx="3810347" cy="2042864"/>
          </a:xfrm>
        </p:grpSpPr>
        <p:sp>
          <p:nvSpPr>
            <p:cNvPr id="1174" name="116K"/>
            <p:cNvSpPr/>
            <p:nvPr/>
          </p:nvSpPr>
          <p:spPr>
            <a:xfrm>
              <a:off x="761267" y="0"/>
              <a:ext cx="2287812" cy="20428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lgn="ctr">
                <a:lnSpc>
                  <a:spcPct val="80000"/>
                </a:lnSpc>
                <a:spcBef>
                  <a:spcPts val="400"/>
                </a:spcBef>
                <a:defRPr sz="12500" b="0" cap="none" spc="0">
                  <a:solidFill>
                    <a:srgbClr val="000000"/>
                  </a:solidFill>
                  <a:latin typeface="+mj-lt"/>
                  <a:ea typeface="+mj-ea"/>
                  <a:cs typeface="+mj-cs"/>
                  <a:sym typeface="Druk"/>
                </a:defRPr>
              </a:lvl1pPr>
            </a:lstStyle>
            <a:p>
              <a:r>
                <a:t>116K</a:t>
              </a:r>
            </a:p>
          </p:txBody>
        </p:sp>
        <p:sp>
          <p:nvSpPr>
            <p:cNvPr id="1175" name="Pageviews"/>
            <p:cNvSpPr/>
            <p:nvPr/>
          </p:nvSpPr>
          <p:spPr>
            <a:xfrm>
              <a:off x="0" y="1688285"/>
              <a:ext cx="381034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ct val="100000"/>
                </a:lnSpc>
                <a:spcBef>
                  <a:spcPts val="1800"/>
                </a:spcBef>
                <a:defRPr sz="2600" b="0" cap="none" spc="0">
                  <a:solidFill>
                    <a:srgbClr val="000000"/>
                  </a:solidFill>
                </a:defRPr>
              </a:lvl1pPr>
            </a:lstStyle>
            <a:p>
              <a:r>
                <a:t>Pageviews</a:t>
              </a:r>
            </a:p>
          </p:txBody>
        </p:sp>
      </p:grpSp>
      <p:grpSp>
        <p:nvGrpSpPr>
          <p:cNvPr id="1179" name="Group"/>
          <p:cNvGrpSpPr/>
          <p:nvPr/>
        </p:nvGrpSpPr>
        <p:grpSpPr>
          <a:xfrm>
            <a:off x="10570152" y="7496634"/>
            <a:ext cx="3810348" cy="2042865"/>
            <a:chOff x="0" y="0"/>
            <a:chExt cx="3810347" cy="2042864"/>
          </a:xfrm>
        </p:grpSpPr>
        <p:sp>
          <p:nvSpPr>
            <p:cNvPr id="1177" name="86K"/>
            <p:cNvSpPr/>
            <p:nvPr/>
          </p:nvSpPr>
          <p:spPr>
            <a:xfrm>
              <a:off x="836078" y="0"/>
              <a:ext cx="2138190" cy="20428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lgn="ctr">
                <a:lnSpc>
                  <a:spcPct val="80000"/>
                </a:lnSpc>
                <a:spcBef>
                  <a:spcPts val="400"/>
                </a:spcBef>
                <a:defRPr sz="12500" b="0" cap="none" spc="0">
                  <a:solidFill>
                    <a:srgbClr val="000000"/>
                  </a:solidFill>
                  <a:latin typeface="+mj-lt"/>
                  <a:ea typeface="+mj-ea"/>
                  <a:cs typeface="+mj-cs"/>
                  <a:sym typeface="Druk"/>
                </a:defRPr>
              </a:lvl1pPr>
            </a:lstStyle>
            <a:p>
              <a:r>
                <a:t>86K</a:t>
              </a:r>
            </a:p>
          </p:txBody>
        </p:sp>
        <p:sp>
          <p:nvSpPr>
            <p:cNvPr id="1178" name="Uniques"/>
            <p:cNvSpPr/>
            <p:nvPr/>
          </p:nvSpPr>
          <p:spPr>
            <a:xfrm>
              <a:off x="-1" y="1699964"/>
              <a:ext cx="381034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ct val="100000"/>
                </a:lnSpc>
                <a:spcBef>
                  <a:spcPts val="1800"/>
                </a:spcBef>
                <a:defRPr sz="2600" b="0" cap="none" spc="0">
                  <a:solidFill>
                    <a:srgbClr val="000000"/>
                  </a:solidFill>
                </a:defRPr>
              </a:lvl1pPr>
            </a:lstStyle>
            <a:p>
              <a:r>
                <a:t>Uniques </a:t>
              </a:r>
            </a:p>
          </p:txBody>
        </p:sp>
      </p:grpSp>
      <p:sp>
        <p:nvSpPr>
          <p:cNvPr id="1180" name="Rectangle"/>
          <p:cNvSpPr/>
          <p:nvPr/>
        </p:nvSpPr>
        <p:spPr>
          <a:xfrm>
            <a:off x="16018671" y="2671788"/>
            <a:ext cx="5334795" cy="8997951"/>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181" name="Engagement      Overview"/>
          <p:cNvSpPr/>
          <p:nvPr/>
        </p:nvSpPr>
        <p:spPr>
          <a:xfrm>
            <a:off x="16336316" y="3515292"/>
            <a:ext cx="4699507" cy="14112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gn="ctr" defTabSz="825500">
              <a:lnSpc>
                <a:spcPct val="90000"/>
              </a:lnSpc>
              <a:spcBef>
                <a:spcPts val="3000"/>
              </a:spcBef>
              <a:defRPr sz="4000" cap="none" spc="-39">
                <a:solidFill>
                  <a:srgbClr val="000000"/>
                </a:solidFill>
                <a:latin typeface="+mn-lt"/>
                <a:ea typeface="+mn-ea"/>
                <a:cs typeface="+mn-cs"/>
                <a:sym typeface="Helvetica Neue"/>
              </a:defRPr>
            </a:pPr>
            <a:r>
              <a:t>Engagement      </a:t>
            </a:r>
            <a:r>
              <a:rPr b="0"/>
              <a:t>Overview</a:t>
            </a:r>
          </a:p>
        </p:txBody>
      </p:sp>
      <p:grpSp>
        <p:nvGrpSpPr>
          <p:cNvPr id="1184" name="Group"/>
          <p:cNvGrpSpPr/>
          <p:nvPr/>
        </p:nvGrpSpPr>
        <p:grpSpPr>
          <a:xfrm>
            <a:off x="16705845" y="5385720"/>
            <a:ext cx="3960446" cy="2042865"/>
            <a:chOff x="0" y="0"/>
            <a:chExt cx="3960445" cy="2042864"/>
          </a:xfrm>
        </p:grpSpPr>
        <p:sp>
          <p:nvSpPr>
            <p:cNvPr id="1182" name="32K"/>
            <p:cNvSpPr/>
            <p:nvPr/>
          </p:nvSpPr>
          <p:spPr>
            <a:xfrm>
              <a:off x="836317" y="0"/>
              <a:ext cx="2287813" cy="20428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lgn="ctr">
                <a:lnSpc>
                  <a:spcPct val="80000"/>
                </a:lnSpc>
                <a:spcBef>
                  <a:spcPts val="400"/>
                </a:spcBef>
                <a:defRPr sz="12500" b="0" cap="none" spc="0">
                  <a:solidFill>
                    <a:srgbClr val="000000"/>
                  </a:solidFill>
                  <a:latin typeface="+mj-lt"/>
                  <a:ea typeface="+mj-ea"/>
                  <a:cs typeface="+mj-cs"/>
                  <a:sym typeface="Druk"/>
                </a:defRPr>
              </a:lvl1pPr>
            </a:lstStyle>
            <a:p>
              <a:r>
                <a:t>32K</a:t>
              </a:r>
            </a:p>
          </p:txBody>
        </p:sp>
        <p:sp>
          <p:nvSpPr>
            <p:cNvPr id="1183" name="Clicks*"/>
            <p:cNvSpPr/>
            <p:nvPr/>
          </p:nvSpPr>
          <p:spPr>
            <a:xfrm>
              <a:off x="0" y="1689307"/>
              <a:ext cx="396044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ct val="100000"/>
                </a:lnSpc>
                <a:spcBef>
                  <a:spcPts val="1800"/>
                </a:spcBef>
                <a:defRPr sz="2600" b="0" cap="none" spc="0">
                  <a:solidFill>
                    <a:srgbClr val="000000"/>
                  </a:solidFill>
                </a:defRPr>
              </a:lvl1pPr>
            </a:lstStyle>
            <a:p>
              <a:r>
                <a:t>Clicks*</a:t>
              </a:r>
            </a:p>
          </p:txBody>
        </p:sp>
      </p:grpSp>
      <p:grpSp>
        <p:nvGrpSpPr>
          <p:cNvPr id="1187" name="Group"/>
          <p:cNvGrpSpPr/>
          <p:nvPr/>
        </p:nvGrpSpPr>
        <p:grpSpPr>
          <a:xfrm>
            <a:off x="17043271" y="8130186"/>
            <a:ext cx="3198857" cy="2910434"/>
            <a:chOff x="0" y="0"/>
            <a:chExt cx="3198855" cy="2910433"/>
          </a:xfrm>
        </p:grpSpPr>
        <p:sp>
          <p:nvSpPr>
            <p:cNvPr id="1185" name="$115K+"/>
            <p:cNvSpPr/>
            <p:nvPr/>
          </p:nvSpPr>
          <p:spPr>
            <a:xfrm>
              <a:off x="0" y="0"/>
              <a:ext cx="3198856" cy="20428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lgn="ctr">
                <a:lnSpc>
                  <a:spcPct val="80000"/>
                </a:lnSpc>
                <a:spcBef>
                  <a:spcPts val="400"/>
                </a:spcBef>
                <a:defRPr sz="12500" b="0" cap="none" spc="0">
                  <a:solidFill>
                    <a:srgbClr val="000000"/>
                  </a:solidFill>
                  <a:latin typeface="+mj-lt"/>
                  <a:ea typeface="+mj-ea"/>
                  <a:cs typeface="+mj-cs"/>
                  <a:sym typeface="Druk"/>
                </a:defRPr>
              </a:lvl1pPr>
            </a:lstStyle>
            <a:p>
              <a:r>
                <a:t>$115K+</a:t>
              </a:r>
            </a:p>
          </p:txBody>
        </p:sp>
        <p:sp>
          <p:nvSpPr>
            <p:cNvPr id="1186" name="Gross Sales, 23X ROI*"/>
            <p:cNvSpPr txBox="1"/>
            <p:nvPr/>
          </p:nvSpPr>
          <p:spPr>
            <a:xfrm>
              <a:off x="146105" y="1712664"/>
              <a:ext cx="2993386" cy="11977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a:lnSpc>
                  <a:spcPct val="100000"/>
                </a:lnSpc>
                <a:spcBef>
                  <a:spcPts val="1800"/>
                </a:spcBef>
                <a:defRPr sz="2600" b="0" cap="none" spc="0">
                  <a:solidFill>
                    <a:srgbClr val="000000"/>
                  </a:solidFill>
                </a:defRPr>
              </a:lvl1pPr>
            </a:lstStyle>
            <a:p>
              <a:r>
                <a:t>Gross Sales, 23X ROI*</a:t>
              </a:r>
            </a:p>
          </p:txBody>
        </p:sp>
      </p:grpSp>
      <p:sp>
        <p:nvSpPr>
          <p:cNvPr id="1188" name="Line"/>
          <p:cNvSpPr/>
          <p:nvPr/>
        </p:nvSpPr>
        <p:spPr>
          <a:xfrm>
            <a:off x="16566291" y="5073060"/>
            <a:ext cx="4279302" cy="1"/>
          </a:xfrm>
          <a:prstGeom prst="line">
            <a:avLst/>
          </a:prstGeom>
          <a:ln w="25400" cap="rnd">
            <a:solidFill>
              <a:srgbClr val="000000"/>
            </a:solidFill>
            <a:custDash>
              <a:ds d="100000" sp="200000"/>
            </a:custDash>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grpSp>
        <p:nvGrpSpPr>
          <p:cNvPr id="1191" name="Group"/>
          <p:cNvGrpSpPr/>
          <p:nvPr/>
        </p:nvGrpSpPr>
        <p:grpSpPr>
          <a:xfrm>
            <a:off x="17701917" y="1717998"/>
            <a:ext cx="2008049" cy="1862918"/>
            <a:chOff x="0" y="0"/>
            <a:chExt cx="2008047" cy="1862916"/>
          </a:xfrm>
        </p:grpSpPr>
        <p:pic>
          <p:nvPicPr>
            <p:cNvPr id="1189" name="sign-40884_960_720.png" descr="sign-40884_960_720.png"/>
            <p:cNvPicPr>
              <a:picLocks noChangeAspect="1"/>
            </p:cNvPicPr>
            <p:nvPr/>
          </p:nvPicPr>
          <p:blipFill>
            <a:blip r:embed="rId3">
              <a:extLst/>
            </a:blip>
            <a:stretch>
              <a:fillRect/>
            </a:stretch>
          </p:blipFill>
          <p:spPr>
            <a:xfrm rot="15946315">
              <a:off x="139728" y="-11410"/>
              <a:ext cx="1728592" cy="1885737"/>
            </a:xfrm>
            <a:prstGeom prst="rect">
              <a:avLst/>
            </a:prstGeom>
            <a:ln w="12700" cap="flat">
              <a:noFill/>
              <a:miter lim="400000"/>
            </a:ln>
            <a:effectLst/>
          </p:spPr>
        </p:pic>
        <p:sp>
          <p:nvSpPr>
            <p:cNvPr id="1190" name="!"/>
            <p:cNvSpPr/>
            <p:nvPr/>
          </p:nvSpPr>
          <p:spPr>
            <a:xfrm>
              <a:off x="1004024" y="609425"/>
              <a:ext cx="148090" cy="6948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a:lnSpc>
                  <a:spcPct val="80000"/>
                </a:lnSpc>
                <a:spcBef>
                  <a:spcPts val="400"/>
                </a:spcBef>
                <a:defRPr sz="4500" b="0" cap="none" spc="0">
                  <a:solidFill>
                    <a:srgbClr val="000000"/>
                  </a:solidFill>
                  <a:latin typeface="+mj-lt"/>
                  <a:ea typeface="+mj-ea"/>
                  <a:cs typeface="+mj-cs"/>
                  <a:sym typeface="Druk"/>
                </a:defRPr>
              </a:lvl1pPr>
            </a:lstStyle>
            <a:p>
              <a:r>
                <a:t>!</a:t>
              </a:r>
            </a:p>
          </p:txBody>
        </p:sp>
      </p:grpSp>
      <p:sp>
        <p:nvSpPr>
          <p:cNvPr id="1192" name="A luxury fashion brand found success in a short form, sale alert themed Branded Cheat."/>
          <p:cNvSpPr txBox="1"/>
          <p:nvPr/>
        </p:nvSpPr>
        <p:spPr>
          <a:xfrm>
            <a:off x="1704381" y="10045506"/>
            <a:ext cx="6443660" cy="139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spcBef>
                <a:spcPts val="1800"/>
              </a:spcBef>
              <a:defRPr sz="2600" b="0" cap="none" spc="0">
                <a:solidFill>
                  <a:srgbClr val="000000"/>
                </a:solidFill>
                <a:latin typeface="Georgia"/>
                <a:ea typeface="Georgia"/>
                <a:cs typeface="Georgia"/>
                <a:sym typeface="Georgia"/>
              </a:defRPr>
            </a:lvl1pPr>
          </a:lstStyle>
          <a:p>
            <a:r>
              <a:t>A luxury fashion brand found success in a short form, sale alert themed Branded Cheat.</a:t>
            </a:r>
          </a:p>
        </p:txBody>
      </p:sp>
      <p:sp>
        <p:nvSpPr>
          <p:cNvPr id="1193" name="Source: Google Analytics *Source: Rakuten"/>
          <p:cNvSpPr txBox="1"/>
          <p:nvPr/>
        </p:nvSpPr>
        <p:spPr>
          <a:xfrm>
            <a:off x="10415879" y="12845364"/>
            <a:ext cx="3552242" cy="299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1800"/>
              </a:spcBef>
              <a:defRPr sz="1400" b="0" cap="none" spc="0">
                <a:solidFill>
                  <a:srgbClr val="434343"/>
                </a:solidFill>
                <a:latin typeface="+mn-lt"/>
                <a:ea typeface="+mn-ea"/>
                <a:cs typeface="+mn-cs"/>
                <a:sym typeface="Helvetica Neue"/>
              </a:defRPr>
            </a:lvl1pPr>
          </a:lstStyle>
          <a:p>
            <a:r>
              <a:t>Source: Google Analytics *Source: Rakuten</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 name="Rectangle"/>
          <p:cNvSpPr/>
          <p:nvPr/>
        </p:nvSpPr>
        <p:spPr>
          <a:xfrm>
            <a:off x="0" y="0"/>
            <a:ext cx="24384000" cy="13747750"/>
          </a:xfrm>
          <a:prstGeom prst="rect">
            <a:avLst/>
          </a:prstGeom>
          <a:solidFill>
            <a:srgbClr val="E0DDDD"/>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196" name="Rectangle"/>
          <p:cNvSpPr/>
          <p:nvPr/>
        </p:nvSpPr>
        <p:spPr>
          <a:xfrm>
            <a:off x="9824366" y="1717998"/>
            <a:ext cx="5334794" cy="8997951"/>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197" name="125767.png" descr="125767.png"/>
          <p:cNvPicPr>
            <a:picLocks noChangeAspect="1"/>
          </p:cNvPicPr>
          <p:nvPr/>
        </p:nvPicPr>
        <p:blipFill>
          <a:blip r:embed="rId2">
            <a:extLst/>
          </a:blip>
          <a:srcRect t="18712" b="12711"/>
          <a:stretch>
            <a:fillRect/>
          </a:stretch>
        </p:blipFill>
        <p:spPr>
          <a:xfrm>
            <a:off x="11812941" y="1450604"/>
            <a:ext cx="1324627" cy="908376"/>
          </a:xfrm>
          <a:prstGeom prst="rect">
            <a:avLst/>
          </a:prstGeom>
          <a:ln w="12700">
            <a:miter lim="400000"/>
          </a:ln>
        </p:spPr>
      </p:pic>
      <p:sp>
        <p:nvSpPr>
          <p:cNvPr id="1198" name="CBD HEMP BRAND"/>
          <p:cNvSpPr txBox="1"/>
          <p:nvPr/>
        </p:nvSpPr>
        <p:spPr>
          <a:xfrm>
            <a:off x="1597376" y="1703997"/>
            <a:ext cx="6657670" cy="88157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nSpc>
                <a:spcPct val="70000"/>
              </a:lnSpc>
              <a:spcBef>
                <a:spcPts val="400"/>
              </a:spcBef>
              <a:defRPr sz="24500" b="0" spc="0">
                <a:solidFill>
                  <a:srgbClr val="000000"/>
                </a:solidFill>
                <a:latin typeface="+mj-lt"/>
                <a:ea typeface="+mj-ea"/>
                <a:cs typeface="+mj-cs"/>
                <a:sym typeface="Druk"/>
              </a:defRPr>
            </a:pPr>
            <a:r>
              <a:rPr>
                <a:solidFill>
                  <a:srgbClr val="F00600"/>
                </a:solidFill>
              </a:rPr>
              <a:t>CBD</a:t>
            </a:r>
            <a:r>
              <a:t> HEMP BRAND</a:t>
            </a:r>
          </a:p>
        </p:txBody>
      </p:sp>
      <p:sp>
        <p:nvSpPr>
          <p:cNvPr id="1199" name="Content      Overview"/>
          <p:cNvSpPr/>
          <p:nvPr/>
        </p:nvSpPr>
        <p:spPr>
          <a:xfrm>
            <a:off x="10125572" y="2634107"/>
            <a:ext cx="4699508" cy="14112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gn="ctr" defTabSz="825500">
              <a:lnSpc>
                <a:spcPct val="90000"/>
              </a:lnSpc>
              <a:spcBef>
                <a:spcPts val="3000"/>
              </a:spcBef>
              <a:defRPr sz="4000" cap="none" spc="-39">
                <a:solidFill>
                  <a:srgbClr val="000000"/>
                </a:solidFill>
                <a:latin typeface="+mn-lt"/>
                <a:ea typeface="+mn-ea"/>
                <a:cs typeface="+mn-cs"/>
                <a:sym typeface="Helvetica Neue"/>
              </a:defRPr>
            </a:pPr>
            <a:r>
              <a:t>Content      </a:t>
            </a:r>
            <a:r>
              <a:rPr b="0"/>
              <a:t>Overview</a:t>
            </a:r>
          </a:p>
        </p:txBody>
      </p:sp>
      <p:sp>
        <p:nvSpPr>
          <p:cNvPr id="1200" name="Line"/>
          <p:cNvSpPr/>
          <p:nvPr/>
        </p:nvSpPr>
        <p:spPr>
          <a:xfrm>
            <a:off x="10335675" y="4191874"/>
            <a:ext cx="4279303" cy="1"/>
          </a:xfrm>
          <a:prstGeom prst="line">
            <a:avLst/>
          </a:prstGeom>
          <a:ln w="25400" cap="rnd">
            <a:solidFill>
              <a:srgbClr val="000000"/>
            </a:solidFill>
            <a:custDash>
              <a:ds d="100000" sp="200000"/>
            </a:custDash>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grpSp>
        <p:nvGrpSpPr>
          <p:cNvPr id="1203" name="Group"/>
          <p:cNvGrpSpPr/>
          <p:nvPr/>
        </p:nvGrpSpPr>
        <p:grpSpPr>
          <a:xfrm>
            <a:off x="10570152" y="4628862"/>
            <a:ext cx="3810348" cy="2042865"/>
            <a:chOff x="0" y="0"/>
            <a:chExt cx="3810347" cy="2042864"/>
          </a:xfrm>
        </p:grpSpPr>
        <p:sp>
          <p:nvSpPr>
            <p:cNvPr id="1201" name="137K"/>
            <p:cNvSpPr/>
            <p:nvPr/>
          </p:nvSpPr>
          <p:spPr>
            <a:xfrm>
              <a:off x="761267" y="0"/>
              <a:ext cx="2287812" cy="20428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lgn="ctr">
                <a:lnSpc>
                  <a:spcPct val="80000"/>
                </a:lnSpc>
                <a:spcBef>
                  <a:spcPts val="400"/>
                </a:spcBef>
                <a:defRPr sz="12500" b="0" cap="none" spc="0">
                  <a:solidFill>
                    <a:srgbClr val="000000"/>
                  </a:solidFill>
                  <a:latin typeface="+mj-lt"/>
                  <a:ea typeface="+mj-ea"/>
                  <a:cs typeface="+mj-cs"/>
                  <a:sym typeface="Druk"/>
                </a:defRPr>
              </a:lvl1pPr>
            </a:lstStyle>
            <a:p>
              <a:r>
                <a:t>137K</a:t>
              </a:r>
            </a:p>
          </p:txBody>
        </p:sp>
        <p:sp>
          <p:nvSpPr>
            <p:cNvPr id="1202" name="Pageviews"/>
            <p:cNvSpPr/>
            <p:nvPr/>
          </p:nvSpPr>
          <p:spPr>
            <a:xfrm>
              <a:off x="0" y="1688285"/>
              <a:ext cx="381034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ct val="100000"/>
                </a:lnSpc>
                <a:spcBef>
                  <a:spcPts val="1800"/>
                </a:spcBef>
                <a:defRPr sz="2600" b="0" cap="none" spc="0">
                  <a:solidFill>
                    <a:srgbClr val="000000"/>
                  </a:solidFill>
                </a:defRPr>
              </a:lvl1pPr>
            </a:lstStyle>
            <a:p>
              <a:r>
                <a:t>Pageviews</a:t>
              </a:r>
            </a:p>
          </p:txBody>
        </p:sp>
      </p:grpSp>
      <p:grpSp>
        <p:nvGrpSpPr>
          <p:cNvPr id="1206" name="Group"/>
          <p:cNvGrpSpPr/>
          <p:nvPr/>
        </p:nvGrpSpPr>
        <p:grpSpPr>
          <a:xfrm>
            <a:off x="10570152" y="7496634"/>
            <a:ext cx="3810348" cy="2042865"/>
            <a:chOff x="0" y="0"/>
            <a:chExt cx="3810347" cy="2042864"/>
          </a:xfrm>
        </p:grpSpPr>
        <p:sp>
          <p:nvSpPr>
            <p:cNvPr id="1204" name="5:08"/>
            <p:cNvSpPr/>
            <p:nvPr/>
          </p:nvSpPr>
          <p:spPr>
            <a:xfrm>
              <a:off x="499947" y="0"/>
              <a:ext cx="2771095" cy="20428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lgn="ctr">
                <a:lnSpc>
                  <a:spcPct val="80000"/>
                </a:lnSpc>
                <a:spcBef>
                  <a:spcPts val="400"/>
                </a:spcBef>
                <a:defRPr sz="12500" b="0" cap="none" spc="0">
                  <a:solidFill>
                    <a:srgbClr val="000000"/>
                  </a:solidFill>
                  <a:latin typeface="+mj-lt"/>
                  <a:ea typeface="+mj-ea"/>
                  <a:cs typeface="+mj-cs"/>
                  <a:sym typeface="Druk"/>
                </a:defRPr>
              </a:lvl1pPr>
            </a:lstStyle>
            <a:p>
              <a:r>
                <a:t>5:08</a:t>
              </a:r>
            </a:p>
          </p:txBody>
        </p:sp>
        <p:sp>
          <p:nvSpPr>
            <p:cNvPr id="1205" name="Average time spent"/>
            <p:cNvSpPr/>
            <p:nvPr/>
          </p:nvSpPr>
          <p:spPr>
            <a:xfrm>
              <a:off x="-1" y="1699964"/>
              <a:ext cx="381034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ct val="100000"/>
                </a:lnSpc>
                <a:spcBef>
                  <a:spcPts val="1800"/>
                </a:spcBef>
                <a:defRPr sz="2600" b="0" cap="none" spc="52">
                  <a:solidFill>
                    <a:srgbClr val="000000"/>
                  </a:solidFill>
                </a:defRPr>
              </a:lvl1pPr>
            </a:lstStyle>
            <a:p>
              <a:r>
                <a:t>Average time spent </a:t>
              </a:r>
            </a:p>
          </p:txBody>
        </p:sp>
      </p:grpSp>
      <p:sp>
        <p:nvSpPr>
          <p:cNvPr id="1207" name="Rectangle"/>
          <p:cNvSpPr/>
          <p:nvPr/>
        </p:nvSpPr>
        <p:spPr>
          <a:xfrm>
            <a:off x="16018671" y="2671788"/>
            <a:ext cx="5334795" cy="8997951"/>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208" name="Engagement      Overview"/>
          <p:cNvSpPr/>
          <p:nvPr/>
        </p:nvSpPr>
        <p:spPr>
          <a:xfrm>
            <a:off x="16336316" y="3515292"/>
            <a:ext cx="4699507" cy="14112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gn="ctr" defTabSz="825500">
              <a:lnSpc>
                <a:spcPct val="90000"/>
              </a:lnSpc>
              <a:spcBef>
                <a:spcPts val="3000"/>
              </a:spcBef>
              <a:defRPr sz="4000" cap="none" spc="-39">
                <a:solidFill>
                  <a:srgbClr val="000000"/>
                </a:solidFill>
                <a:latin typeface="+mn-lt"/>
                <a:ea typeface="+mn-ea"/>
                <a:cs typeface="+mn-cs"/>
                <a:sym typeface="Helvetica Neue"/>
              </a:defRPr>
            </a:pPr>
            <a:r>
              <a:t>Engagement      </a:t>
            </a:r>
            <a:r>
              <a:rPr b="0"/>
              <a:t>Overview</a:t>
            </a:r>
          </a:p>
        </p:txBody>
      </p:sp>
      <p:grpSp>
        <p:nvGrpSpPr>
          <p:cNvPr id="1211" name="Group"/>
          <p:cNvGrpSpPr/>
          <p:nvPr/>
        </p:nvGrpSpPr>
        <p:grpSpPr>
          <a:xfrm>
            <a:off x="16705845" y="5385720"/>
            <a:ext cx="3960446" cy="2042865"/>
            <a:chOff x="0" y="0"/>
            <a:chExt cx="3960445" cy="2042864"/>
          </a:xfrm>
        </p:grpSpPr>
        <p:sp>
          <p:nvSpPr>
            <p:cNvPr id="1209" name="19K"/>
            <p:cNvSpPr/>
            <p:nvPr/>
          </p:nvSpPr>
          <p:spPr>
            <a:xfrm>
              <a:off x="836317" y="0"/>
              <a:ext cx="2287813" cy="20428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lgn="ctr">
                <a:lnSpc>
                  <a:spcPct val="80000"/>
                </a:lnSpc>
                <a:spcBef>
                  <a:spcPts val="400"/>
                </a:spcBef>
                <a:defRPr sz="12500" b="0" cap="none" spc="0">
                  <a:solidFill>
                    <a:srgbClr val="000000"/>
                  </a:solidFill>
                  <a:latin typeface="+mj-lt"/>
                  <a:ea typeface="+mj-ea"/>
                  <a:cs typeface="+mj-cs"/>
                  <a:sym typeface="Druk"/>
                </a:defRPr>
              </a:lvl1pPr>
            </a:lstStyle>
            <a:p>
              <a:r>
                <a:t>19K</a:t>
              </a:r>
            </a:p>
          </p:txBody>
        </p:sp>
        <p:sp>
          <p:nvSpPr>
            <p:cNvPr id="1210" name="Clicks*"/>
            <p:cNvSpPr/>
            <p:nvPr/>
          </p:nvSpPr>
          <p:spPr>
            <a:xfrm>
              <a:off x="0" y="1689307"/>
              <a:ext cx="396044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ct val="100000"/>
                </a:lnSpc>
                <a:spcBef>
                  <a:spcPts val="1800"/>
                </a:spcBef>
                <a:defRPr sz="2600" b="0" cap="none" spc="0">
                  <a:solidFill>
                    <a:srgbClr val="000000"/>
                  </a:solidFill>
                </a:defRPr>
              </a:lvl1pPr>
            </a:lstStyle>
            <a:p>
              <a:r>
                <a:t>Clicks*</a:t>
              </a:r>
            </a:p>
          </p:txBody>
        </p:sp>
      </p:grpSp>
      <p:sp>
        <p:nvSpPr>
          <p:cNvPr id="1212" name="Group"/>
          <p:cNvSpPr txBox="1"/>
          <p:nvPr/>
        </p:nvSpPr>
        <p:spPr>
          <a:xfrm>
            <a:off x="17189377" y="9842851"/>
            <a:ext cx="2993385" cy="11977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ctr">
              <a:lnSpc>
                <a:spcPct val="100000"/>
              </a:lnSpc>
              <a:spcBef>
                <a:spcPts val="1800"/>
              </a:spcBef>
              <a:defRPr sz="2600" b="0" cap="none" spc="0">
                <a:solidFill>
                  <a:srgbClr val="000000"/>
                </a:solidFill>
              </a:defRPr>
            </a:lvl1pPr>
          </a:lstStyle>
          <a:p>
            <a:r>
              <a:t>Gross sales,10X ROI*</a:t>
            </a:r>
          </a:p>
        </p:txBody>
      </p:sp>
      <p:sp>
        <p:nvSpPr>
          <p:cNvPr id="1213" name="Line"/>
          <p:cNvSpPr/>
          <p:nvPr/>
        </p:nvSpPr>
        <p:spPr>
          <a:xfrm>
            <a:off x="16566291" y="5073060"/>
            <a:ext cx="4279302" cy="1"/>
          </a:xfrm>
          <a:prstGeom prst="line">
            <a:avLst/>
          </a:prstGeom>
          <a:ln w="25400" cap="rnd">
            <a:solidFill>
              <a:srgbClr val="000000"/>
            </a:solidFill>
            <a:custDash>
              <a:ds d="100000" sp="200000"/>
            </a:custDash>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grpSp>
        <p:nvGrpSpPr>
          <p:cNvPr id="1216" name="Group"/>
          <p:cNvGrpSpPr/>
          <p:nvPr/>
        </p:nvGrpSpPr>
        <p:grpSpPr>
          <a:xfrm>
            <a:off x="17701917" y="1717998"/>
            <a:ext cx="2008049" cy="1862918"/>
            <a:chOff x="0" y="0"/>
            <a:chExt cx="2008047" cy="1862916"/>
          </a:xfrm>
        </p:grpSpPr>
        <p:pic>
          <p:nvPicPr>
            <p:cNvPr id="1214" name="sign-40884_960_720.png" descr="sign-40884_960_720.png"/>
            <p:cNvPicPr>
              <a:picLocks noChangeAspect="1"/>
            </p:cNvPicPr>
            <p:nvPr/>
          </p:nvPicPr>
          <p:blipFill>
            <a:blip r:embed="rId3">
              <a:extLst/>
            </a:blip>
            <a:stretch>
              <a:fillRect/>
            </a:stretch>
          </p:blipFill>
          <p:spPr>
            <a:xfrm rot="15946315">
              <a:off x="139728" y="-11410"/>
              <a:ext cx="1728592" cy="1885737"/>
            </a:xfrm>
            <a:prstGeom prst="rect">
              <a:avLst/>
            </a:prstGeom>
            <a:ln w="12700" cap="flat">
              <a:noFill/>
              <a:miter lim="400000"/>
            </a:ln>
            <a:effectLst/>
          </p:spPr>
        </p:pic>
        <p:sp>
          <p:nvSpPr>
            <p:cNvPr id="1215" name="!"/>
            <p:cNvSpPr/>
            <p:nvPr/>
          </p:nvSpPr>
          <p:spPr>
            <a:xfrm>
              <a:off x="1004024" y="609425"/>
              <a:ext cx="148090" cy="6948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a:lnSpc>
                  <a:spcPct val="80000"/>
                </a:lnSpc>
                <a:spcBef>
                  <a:spcPts val="400"/>
                </a:spcBef>
                <a:defRPr sz="4500" b="0" cap="none" spc="0">
                  <a:solidFill>
                    <a:srgbClr val="000000"/>
                  </a:solidFill>
                  <a:latin typeface="+mj-lt"/>
                  <a:ea typeface="+mj-ea"/>
                  <a:cs typeface="+mj-cs"/>
                  <a:sym typeface="Druk"/>
                </a:defRPr>
              </a:lvl1pPr>
            </a:lstStyle>
            <a:p>
              <a:r>
                <a:t>!</a:t>
              </a:r>
            </a:p>
          </p:txBody>
        </p:sp>
      </p:grpSp>
      <p:sp>
        <p:nvSpPr>
          <p:cNvPr id="1217" name="A CBD hemp brand found success in a long-form, SEO focused Scouted article located in the TB7 slot of the homepage."/>
          <p:cNvSpPr txBox="1"/>
          <p:nvPr/>
        </p:nvSpPr>
        <p:spPr>
          <a:xfrm>
            <a:off x="1704381" y="10045506"/>
            <a:ext cx="6443660" cy="139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spcBef>
                <a:spcPts val="1800"/>
              </a:spcBef>
              <a:defRPr sz="2600" b="0" cap="none" spc="0">
                <a:solidFill>
                  <a:srgbClr val="000000"/>
                </a:solidFill>
                <a:latin typeface="Georgia"/>
                <a:ea typeface="Georgia"/>
                <a:cs typeface="Georgia"/>
                <a:sym typeface="Georgia"/>
              </a:defRPr>
            </a:lvl1pPr>
          </a:lstStyle>
          <a:p>
            <a:r>
              <a:t>A CBD hemp brand found success in a long-form, SEO focused Scouted article located in the TB7 slot of the homepage.</a:t>
            </a:r>
          </a:p>
        </p:txBody>
      </p:sp>
      <p:sp>
        <p:nvSpPr>
          <p:cNvPr id="1218" name="Source: Google Analytics *Source: Rakuten"/>
          <p:cNvSpPr txBox="1"/>
          <p:nvPr/>
        </p:nvSpPr>
        <p:spPr>
          <a:xfrm>
            <a:off x="10415879" y="12845364"/>
            <a:ext cx="3552242" cy="299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1800"/>
              </a:spcBef>
              <a:defRPr sz="1400" b="0" cap="none" spc="0">
                <a:solidFill>
                  <a:srgbClr val="434343"/>
                </a:solidFill>
                <a:latin typeface="+mn-lt"/>
                <a:ea typeface="+mn-ea"/>
                <a:cs typeface="+mn-cs"/>
                <a:sym typeface="Helvetica Neue"/>
              </a:defRPr>
            </a:lvl1pPr>
          </a:lstStyle>
          <a:p>
            <a:r>
              <a:t>Source: Google Analytics *Source: Rakuten</a:t>
            </a:r>
          </a:p>
        </p:txBody>
      </p:sp>
      <p:sp>
        <p:nvSpPr>
          <p:cNvPr id="1219" name="$50K+"/>
          <p:cNvSpPr/>
          <p:nvPr/>
        </p:nvSpPr>
        <p:spPr>
          <a:xfrm>
            <a:off x="17043271" y="8130186"/>
            <a:ext cx="3198857" cy="20428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ctr">
              <a:lnSpc>
                <a:spcPct val="80000"/>
              </a:lnSpc>
              <a:spcBef>
                <a:spcPts val="400"/>
              </a:spcBef>
              <a:defRPr sz="12500" b="0" cap="none" spc="0">
                <a:solidFill>
                  <a:srgbClr val="000000"/>
                </a:solidFill>
                <a:latin typeface="+mj-lt"/>
                <a:ea typeface="+mj-ea"/>
                <a:cs typeface="+mj-cs"/>
                <a:sym typeface="Druk"/>
              </a:defRPr>
            </a:lvl1pPr>
          </a:lstStyle>
          <a:p>
            <a:r>
              <a:t>$50K+</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 name="Rectangle"/>
          <p:cNvSpPr/>
          <p:nvPr/>
        </p:nvSpPr>
        <p:spPr>
          <a:xfrm>
            <a:off x="0" y="0"/>
            <a:ext cx="24384000" cy="13747750"/>
          </a:xfrm>
          <a:prstGeom prst="rect">
            <a:avLst/>
          </a:prstGeom>
          <a:solidFill>
            <a:srgbClr val="F00606"/>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222" name="Getting STarted"/>
          <p:cNvSpPr txBox="1">
            <a:spLocks noGrp="1"/>
          </p:cNvSpPr>
          <p:nvPr>
            <p:ph type="body" idx="13"/>
          </p:nvPr>
        </p:nvSpPr>
        <p:spPr>
          <a:xfrm>
            <a:off x="2544745" y="2688941"/>
            <a:ext cx="8344984" cy="5780191"/>
          </a:xfrm>
          <a:prstGeom prst="rect">
            <a:avLst/>
          </a:prstGeom>
        </p:spPr>
        <p:txBody>
          <a:bodyPr/>
          <a:lstStyle>
            <a:lvl1pPr>
              <a:defRPr sz="25000"/>
            </a:lvl1pPr>
          </a:lstStyle>
          <a:p>
            <a:r>
              <a:t>Getting STarted</a:t>
            </a:r>
          </a:p>
        </p:txBody>
      </p:sp>
      <p:sp>
        <p:nvSpPr>
          <p:cNvPr id="1223" name="Line"/>
          <p:cNvSpPr>
            <a:spLocks noGrp="1"/>
          </p:cNvSpPr>
          <p:nvPr>
            <p:ph type="body" idx="14"/>
          </p:nvPr>
        </p:nvSpPr>
        <p:spPr>
          <a:xfrm flipH="1">
            <a:off x="13797345" y="1800169"/>
            <a:ext cx="1" cy="10147412"/>
          </a:xfrm>
          <a:prstGeom prst="line">
            <a:avLst/>
          </a:prstGeom>
          <a:ln w="25400">
            <a:headEnd type="triangle" len="sm"/>
            <a:tailEnd type="triangle" len="sm"/>
          </a:ln>
        </p:spPr>
        <p:txBody>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1224" name="We generally allow for five business days from IO signature to launch, but we can certainly turn around creative quicker than that if necessary."/>
          <p:cNvSpPr>
            <a:spLocks noGrp="1"/>
          </p:cNvSpPr>
          <p:nvPr>
            <p:ph type="body" idx="15"/>
          </p:nvPr>
        </p:nvSpPr>
        <p:spPr>
          <a:xfrm>
            <a:off x="2544745" y="8868223"/>
            <a:ext cx="7632914" cy="2646842"/>
          </a:xfrm>
          <a:prstGeom prst="rect">
            <a:avLst/>
          </a:prstGeom>
        </p:spPr>
        <p:txBody>
          <a:bodyPr/>
          <a:lstStyle/>
          <a:p>
            <a:r>
              <a:t>We generally allow for five business days from IO signature to launch, but we can certainly turn around creative quicker than that if necessary.  </a:t>
            </a:r>
          </a:p>
        </p:txBody>
      </p:sp>
      <p:sp>
        <p:nvSpPr>
          <p:cNvPr id="1225" name="Choose Package &amp; Select Date(s)"/>
          <p:cNvSpPr txBox="1">
            <a:spLocks noGrp="1"/>
          </p:cNvSpPr>
          <p:nvPr>
            <p:ph type="body" idx="16"/>
          </p:nvPr>
        </p:nvSpPr>
        <p:spPr>
          <a:xfrm>
            <a:off x="14313368" y="2660073"/>
            <a:ext cx="7737694" cy="736601"/>
          </a:xfrm>
          <a:prstGeom prst="rect">
            <a:avLst/>
          </a:prstGeom>
        </p:spPr>
        <p:txBody>
          <a:bodyPr/>
          <a:lstStyle/>
          <a:p>
            <a:r>
              <a:t>Choose Package &amp; Select Date(s)</a:t>
            </a:r>
          </a:p>
        </p:txBody>
      </p:sp>
      <p:sp>
        <p:nvSpPr>
          <p:cNvPr id="1226" name="We’ll provide options and put holds on those dates."/>
          <p:cNvSpPr txBox="1">
            <a:spLocks noGrp="1"/>
          </p:cNvSpPr>
          <p:nvPr>
            <p:ph type="body" idx="17"/>
          </p:nvPr>
        </p:nvSpPr>
        <p:spPr>
          <a:xfrm>
            <a:off x="14313369" y="3358140"/>
            <a:ext cx="7737692" cy="436396"/>
          </a:xfrm>
          <a:prstGeom prst="rect">
            <a:avLst/>
          </a:prstGeom>
        </p:spPr>
        <p:txBody>
          <a:bodyPr/>
          <a:lstStyle/>
          <a:p>
            <a:r>
              <a:t>We’ll provide options and put holds on those dates.</a:t>
            </a:r>
          </a:p>
        </p:txBody>
      </p:sp>
      <p:sp>
        <p:nvSpPr>
          <p:cNvPr id="1227" name="Circle"/>
          <p:cNvSpPr>
            <a:spLocks noGrp="1"/>
          </p:cNvSpPr>
          <p:nvPr>
            <p:ph type="body" idx="18"/>
          </p:nvPr>
        </p:nvSpPr>
        <p:spPr>
          <a:xfrm>
            <a:off x="13617106" y="2790985"/>
            <a:ext cx="373179" cy="373178"/>
          </a:xfrm>
          <a:prstGeom prst="ellipse">
            <a:avLst/>
          </a:prstGeom>
        </p:spPr>
        <p:txBody>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1228" name="Provide IO Details"/>
          <p:cNvSpPr txBox="1">
            <a:spLocks noGrp="1"/>
          </p:cNvSpPr>
          <p:nvPr>
            <p:ph type="body" idx="19"/>
          </p:nvPr>
        </p:nvSpPr>
        <p:spPr>
          <a:xfrm>
            <a:off x="14313368" y="4190862"/>
            <a:ext cx="7737694" cy="736601"/>
          </a:xfrm>
          <a:prstGeom prst="rect">
            <a:avLst/>
          </a:prstGeom>
        </p:spPr>
        <p:txBody>
          <a:bodyPr/>
          <a:lstStyle/>
          <a:p>
            <a:r>
              <a:t>Provide IO Details</a:t>
            </a:r>
          </a:p>
        </p:txBody>
      </p:sp>
      <p:sp>
        <p:nvSpPr>
          <p:cNvPr id="1229" name="Name, email, billing address. Platform payments are accepted."/>
          <p:cNvSpPr txBox="1">
            <a:spLocks noGrp="1"/>
          </p:cNvSpPr>
          <p:nvPr>
            <p:ph type="body" idx="20"/>
          </p:nvPr>
        </p:nvSpPr>
        <p:spPr>
          <a:xfrm>
            <a:off x="14313369" y="4888929"/>
            <a:ext cx="8864200" cy="436396"/>
          </a:xfrm>
          <a:prstGeom prst="rect">
            <a:avLst/>
          </a:prstGeom>
        </p:spPr>
        <p:txBody>
          <a:bodyPr/>
          <a:lstStyle/>
          <a:p>
            <a:r>
              <a:t>Name, email, billing address. Platform payments are accepted.</a:t>
            </a:r>
          </a:p>
        </p:txBody>
      </p:sp>
      <p:sp>
        <p:nvSpPr>
          <p:cNvPr id="1230" name="Circle"/>
          <p:cNvSpPr>
            <a:spLocks noGrp="1"/>
          </p:cNvSpPr>
          <p:nvPr>
            <p:ph type="body" idx="21"/>
          </p:nvPr>
        </p:nvSpPr>
        <p:spPr>
          <a:xfrm>
            <a:off x="13617106" y="4321774"/>
            <a:ext cx="373179" cy="373178"/>
          </a:xfrm>
          <a:prstGeom prst="ellipse">
            <a:avLst/>
          </a:prstGeom>
        </p:spPr>
        <p:txBody>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1231" name="Sign the IO"/>
          <p:cNvSpPr txBox="1">
            <a:spLocks noGrp="1"/>
          </p:cNvSpPr>
          <p:nvPr>
            <p:ph type="body" idx="22"/>
          </p:nvPr>
        </p:nvSpPr>
        <p:spPr>
          <a:xfrm>
            <a:off x="14313368" y="5721651"/>
            <a:ext cx="7737694" cy="736601"/>
          </a:xfrm>
          <a:prstGeom prst="rect">
            <a:avLst/>
          </a:prstGeom>
        </p:spPr>
        <p:txBody>
          <a:bodyPr/>
          <a:lstStyle/>
          <a:p>
            <a:r>
              <a:t>Sign the IO</a:t>
            </a:r>
          </a:p>
        </p:txBody>
      </p:sp>
      <p:sp>
        <p:nvSpPr>
          <p:cNvPr id="1232" name="Let’s get started!"/>
          <p:cNvSpPr txBox="1">
            <a:spLocks noGrp="1"/>
          </p:cNvSpPr>
          <p:nvPr>
            <p:ph type="body" idx="23"/>
          </p:nvPr>
        </p:nvSpPr>
        <p:spPr>
          <a:xfrm>
            <a:off x="14313369" y="6419718"/>
            <a:ext cx="7737692" cy="436396"/>
          </a:xfrm>
          <a:prstGeom prst="rect">
            <a:avLst/>
          </a:prstGeom>
        </p:spPr>
        <p:txBody>
          <a:bodyPr/>
          <a:lstStyle/>
          <a:p>
            <a:r>
              <a:t>Let’s get started!</a:t>
            </a:r>
          </a:p>
        </p:txBody>
      </p:sp>
      <p:sp>
        <p:nvSpPr>
          <p:cNvPr id="1233" name="Circle"/>
          <p:cNvSpPr>
            <a:spLocks noGrp="1"/>
          </p:cNvSpPr>
          <p:nvPr>
            <p:ph type="body" idx="24"/>
          </p:nvPr>
        </p:nvSpPr>
        <p:spPr>
          <a:xfrm>
            <a:off x="13617106" y="5852562"/>
            <a:ext cx="373179" cy="373179"/>
          </a:xfrm>
          <a:prstGeom prst="ellipse">
            <a:avLst/>
          </a:prstGeom>
        </p:spPr>
        <p:txBody>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1234" name="Share Messaging Points"/>
          <p:cNvSpPr txBox="1">
            <a:spLocks noGrp="1"/>
          </p:cNvSpPr>
          <p:nvPr>
            <p:ph type="body" idx="25"/>
          </p:nvPr>
        </p:nvSpPr>
        <p:spPr>
          <a:xfrm>
            <a:off x="14313368" y="7225397"/>
            <a:ext cx="7737694" cy="736601"/>
          </a:xfrm>
          <a:prstGeom prst="rect">
            <a:avLst/>
          </a:prstGeom>
        </p:spPr>
        <p:txBody>
          <a:bodyPr/>
          <a:lstStyle/>
          <a:p>
            <a:r>
              <a:t>Share Messaging Points</a:t>
            </a:r>
          </a:p>
        </p:txBody>
      </p:sp>
      <p:sp>
        <p:nvSpPr>
          <p:cNvPr id="1235" name="Image assets can be client-provided or publisher-created."/>
          <p:cNvSpPr txBox="1">
            <a:spLocks noGrp="1"/>
          </p:cNvSpPr>
          <p:nvPr>
            <p:ph type="body" idx="26"/>
          </p:nvPr>
        </p:nvSpPr>
        <p:spPr>
          <a:xfrm>
            <a:off x="14313368" y="7961997"/>
            <a:ext cx="8344984" cy="436397"/>
          </a:xfrm>
          <a:prstGeom prst="rect">
            <a:avLst/>
          </a:prstGeom>
        </p:spPr>
        <p:txBody>
          <a:bodyPr/>
          <a:lstStyle/>
          <a:p>
            <a:r>
              <a:t>Image assets can be client-provided or publisher-created.</a:t>
            </a:r>
          </a:p>
        </p:txBody>
      </p:sp>
      <p:sp>
        <p:nvSpPr>
          <p:cNvPr id="1236" name="Circle"/>
          <p:cNvSpPr>
            <a:spLocks noGrp="1"/>
          </p:cNvSpPr>
          <p:nvPr>
            <p:ph type="body" idx="27"/>
          </p:nvPr>
        </p:nvSpPr>
        <p:spPr>
          <a:xfrm>
            <a:off x="13617106" y="7356309"/>
            <a:ext cx="373179" cy="373178"/>
          </a:xfrm>
          <a:prstGeom prst="ellipse">
            <a:avLst/>
          </a:prstGeom>
        </p:spPr>
        <p:txBody>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1237" name="Review &amp; Approve Post"/>
          <p:cNvSpPr txBox="1">
            <a:spLocks noGrp="1"/>
          </p:cNvSpPr>
          <p:nvPr>
            <p:ph type="body" idx="28"/>
          </p:nvPr>
        </p:nvSpPr>
        <p:spPr>
          <a:xfrm>
            <a:off x="14313368" y="8783228"/>
            <a:ext cx="7737694" cy="736601"/>
          </a:xfrm>
          <a:prstGeom prst="rect">
            <a:avLst/>
          </a:prstGeom>
        </p:spPr>
        <p:txBody>
          <a:bodyPr/>
          <a:lstStyle/>
          <a:p>
            <a:r>
              <a:t>Review &amp; Approve Post</a:t>
            </a:r>
          </a:p>
        </p:txBody>
      </p:sp>
      <p:sp>
        <p:nvSpPr>
          <p:cNvPr id="1238" name="Up to two rounds of feedback."/>
          <p:cNvSpPr txBox="1">
            <a:spLocks noGrp="1"/>
          </p:cNvSpPr>
          <p:nvPr>
            <p:ph type="body" idx="29"/>
          </p:nvPr>
        </p:nvSpPr>
        <p:spPr>
          <a:xfrm>
            <a:off x="14313369" y="9481294"/>
            <a:ext cx="7737692" cy="436397"/>
          </a:xfrm>
          <a:prstGeom prst="rect">
            <a:avLst/>
          </a:prstGeom>
        </p:spPr>
        <p:txBody>
          <a:bodyPr/>
          <a:lstStyle/>
          <a:p>
            <a:r>
              <a:t>Up to two rounds of feedback.</a:t>
            </a:r>
          </a:p>
        </p:txBody>
      </p:sp>
      <p:sp>
        <p:nvSpPr>
          <p:cNvPr id="1239" name="Circle"/>
          <p:cNvSpPr>
            <a:spLocks noGrp="1"/>
          </p:cNvSpPr>
          <p:nvPr>
            <p:ph type="body" idx="30"/>
          </p:nvPr>
        </p:nvSpPr>
        <p:spPr>
          <a:xfrm>
            <a:off x="13617106" y="8914140"/>
            <a:ext cx="373179" cy="373178"/>
          </a:xfrm>
          <a:prstGeom prst="ellipse">
            <a:avLst/>
          </a:prstGeom>
        </p:spPr>
        <p:txBody>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1240" name="Launch!"/>
          <p:cNvSpPr txBox="1"/>
          <p:nvPr/>
        </p:nvSpPr>
        <p:spPr>
          <a:xfrm>
            <a:off x="14313368" y="10390844"/>
            <a:ext cx="7737694"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spcBef>
                <a:spcPts val="1600"/>
              </a:spcBef>
              <a:defRPr sz="5000" b="0" cap="none" spc="-150">
                <a:solidFill>
                  <a:srgbClr val="FFFFFF"/>
                </a:solidFill>
                <a:latin typeface="Druk Text"/>
                <a:ea typeface="Druk Text"/>
                <a:cs typeface="Druk Text"/>
                <a:sym typeface="Druk Text"/>
              </a:defRPr>
            </a:lvl1pPr>
          </a:lstStyle>
          <a:p>
            <a:r>
              <a:t>Launch!</a:t>
            </a:r>
          </a:p>
        </p:txBody>
      </p:sp>
      <p:sp>
        <p:nvSpPr>
          <p:cNvPr id="1241" name="We’ll send live links and screenshots."/>
          <p:cNvSpPr txBox="1"/>
          <p:nvPr/>
        </p:nvSpPr>
        <p:spPr>
          <a:xfrm>
            <a:off x="14313369" y="11088910"/>
            <a:ext cx="7737692" cy="4363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825500">
              <a:lnSpc>
                <a:spcPct val="110000"/>
              </a:lnSpc>
              <a:spcBef>
                <a:spcPts val="1000"/>
              </a:spcBef>
              <a:defRPr sz="2200" cap="none" spc="0">
                <a:solidFill>
                  <a:srgbClr val="FFFFFF"/>
                </a:solidFill>
                <a:latin typeface="+mn-lt"/>
                <a:ea typeface="+mn-ea"/>
                <a:cs typeface="+mn-cs"/>
                <a:sym typeface="Helvetica Neue"/>
              </a:defRPr>
            </a:lvl1pPr>
          </a:lstStyle>
          <a:p>
            <a:r>
              <a:t>We’ll send live links and screenshots.</a:t>
            </a:r>
          </a:p>
        </p:txBody>
      </p:sp>
      <p:sp>
        <p:nvSpPr>
          <p:cNvPr id="1242" name="Circle"/>
          <p:cNvSpPr/>
          <p:nvPr/>
        </p:nvSpPr>
        <p:spPr>
          <a:xfrm>
            <a:off x="13617106" y="10521756"/>
            <a:ext cx="373179" cy="373178"/>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4" name="Rectangle"/>
          <p:cNvSpPr/>
          <p:nvPr/>
        </p:nvSpPr>
        <p:spPr>
          <a:xfrm>
            <a:off x="0" y="0"/>
            <a:ext cx="24384001" cy="13716001"/>
          </a:xfrm>
          <a:prstGeom prst="rect">
            <a:avLst/>
          </a:prstGeom>
          <a:solidFill>
            <a:srgbClr val="F00606"/>
          </a:solidFill>
          <a:ln w="12700">
            <a:miter lim="400000"/>
          </a:ln>
        </p:spPr>
        <p:txBody>
          <a:bodyPr lIns="50800" tIns="50800" rIns="50800" bIns="50800" anchor="ctr"/>
          <a:lstStyle/>
          <a:p>
            <a:pPr algn="ctr" defTabSz="825500">
              <a:lnSpc>
                <a:spcPct val="100000"/>
              </a:lnSpc>
              <a:spcBef>
                <a:spcPts val="0"/>
              </a:spcBef>
              <a:defRPr sz="3200" b="0" cap="none" spc="0">
                <a:solidFill>
                  <a:srgbClr val="000000"/>
                </a:solidFill>
                <a:latin typeface="Helvetica Neue Medium"/>
                <a:ea typeface="Helvetica Neue Medium"/>
                <a:cs typeface="Helvetica Neue Medium"/>
                <a:sym typeface="Helvetica Neue Medium"/>
              </a:defRPr>
            </a:pPr>
            <a:endParaRPr/>
          </a:p>
        </p:txBody>
      </p:sp>
      <p:sp>
        <p:nvSpPr>
          <p:cNvPr id="1245" name="Paige Hart-Smith"/>
          <p:cNvSpPr txBox="1">
            <a:spLocks noGrp="1"/>
          </p:cNvSpPr>
          <p:nvPr>
            <p:ph type="body" idx="13"/>
          </p:nvPr>
        </p:nvSpPr>
        <p:spPr>
          <a:prstGeom prst="rect">
            <a:avLst/>
          </a:prstGeom>
        </p:spPr>
        <p:txBody>
          <a:bodyPr/>
          <a:lstStyle/>
          <a:p>
            <a:r>
              <a:t>Paige Hart-Smith</a:t>
            </a:r>
          </a:p>
        </p:txBody>
      </p:sp>
      <p:grpSp>
        <p:nvGrpSpPr>
          <p:cNvPr id="1248" name="Group"/>
          <p:cNvGrpSpPr/>
          <p:nvPr/>
        </p:nvGrpSpPr>
        <p:grpSpPr>
          <a:xfrm rot="10800000" flipH="1">
            <a:off x="1255291" y="12151441"/>
            <a:ext cx="22291581" cy="75232"/>
            <a:chOff x="0" y="0"/>
            <a:chExt cx="22291580" cy="75231"/>
          </a:xfrm>
        </p:grpSpPr>
        <p:sp>
          <p:nvSpPr>
            <p:cNvPr id="1246" name="Line"/>
            <p:cNvSpPr/>
            <p:nvPr/>
          </p:nvSpPr>
          <p:spPr>
            <a:xfrm flipH="1" flipV="1">
              <a:off x="0" y="75231"/>
              <a:ext cx="22291581" cy="1"/>
            </a:xfrm>
            <a:prstGeom prst="line">
              <a:avLst/>
            </a:prstGeom>
            <a:noFill/>
            <a:ln w="12700" cap="flat">
              <a:solidFill>
                <a:srgbClr val="FFFFFF"/>
              </a:solidFill>
              <a:prstDash val="solid"/>
              <a:miter lim="400000"/>
            </a:ln>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247" name="Line"/>
            <p:cNvSpPr/>
            <p:nvPr/>
          </p:nvSpPr>
          <p:spPr>
            <a:xfrm flipH="1" flipV="1">
              <a:off x="0" y="0"/>
              <a:ext cx="22291581" cy="1"/>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grpSp>
      <p:sp>
        <p:nvSpPr>
          <p:cNvPr id="1249" name="02.27.20"/>
          <p:cNvSpPr txBox="1">
            <a:spLocks noGrp="1"/>
          </p:cNvSpPr>
          <p:nvPr>
            <p:ph type="body" idx="14"/>
          </p:nvPr>
        </p:nvSpPr>
        <p:spPr>
          <a:prstGeom prst="rect">
            <a:avLst/>
          </a:prstGeom>
        </p:spPr>
        <p:txBody>
          <a:bodyPr/>
          <a:lstStyle/>
          <a:p>
            <a:r>
              <a:t>02.27.20</a:t>
            </a:r>
          </a:p>
        </p:txBody>
      </p:sp>
      <p:pic>
        <p:nvPicPr>
          <p:cNvPr id="1250" name="TDB_logo_white_RGB.png" descr="TDB_logo_white_RGB.png"/>
          <p:cNvPicPr>
            <a:picLocks noGrp="1" noChangeAspect="1"/>
          </p:cNvPicPr>
          <p:nvPr>
            <p:ph type="pic" idx="15"/>
          </p:nvPr>
        </p:nvPicPr>
        <p:blipFill>
          <a:blip r:embed="rId2">
            <a:extLst/>
          </a:blip>
          <a:srcRect t="1857" b="1857"/>
          <a:stretch>
            <a:fillRect/>
          </a:stretch>
        </p:blipFill>
        <p:spPr>
          <a:xfrm>
            <a:off x="10204394" y="1832069"/>
            <a:ext cx="3975053" cy="905818"/>
          </a:xfrm>
          <a:prstGeom prst="rect">
            <a:avLst/>
          </a:prstGeom>
        </p:spPr>
      </p:pic>
      <p:sp>
        <p:nvSpPr>
          <p:cNvPr id="1251" name="Rectangle"/>
          <p:cNvSpPr/>
          <p:nvPr/>
        </p:nvSpPr>
        <p:spPr>
          <a:xfrm rot="21420000">
            <a:off x="5075169" y="4642896"/>
            <a:ext cx="14233663" cy="4430208"/>
          </a:xfrm>
          <a:prstGeom prst="rect">
            <a:avLst/>
          </a:prstGeom>
          <a:solidFill>
            <a:srgbClr val="FFFFFF"/>
          </a:solidFill>
          <a:ln w="25400">
            <a:solidFill>
              <a:srgbClr val="000000"/>
            </a:solidFill>
            <a:miter lim="400000"/>
          </a:ln>
          <a:effectLst>
            <a:outerShdw dist="162048" dir="2740951" rotWithShape="0">
              <a:srgbClr val="000000"/>
            </a:outerShdw>
          </a:effectLst>
        </p:spPr>
        <p:txBody>
          <a:bodyPr lIns="50800" tIns="50800" rIns="50800" bIns="50800" anchor="ctr"/>
          <a:lstStyle/>
          <a:p>
            <a:pPr algn="ctr" defTabSz="825500">
              <a:lnSpc>
                <a:spcPct val="100000"/>
              </a:lnSpc>
              <a:spcBef>
                <a:spcPts val="0"/>
              </a:spcBef>
              <a:defRPr sz="15000" b="0" cap="none" spc="0">
                <a:solidFill>
                  <a:srgbClr val="FFFFFF"/>
                </a:solidFill>
                <a:latin typeface="Helvetica Neue Medium"/>
                <a:ea typeface="Helvetica Neue Medium"/>
                <a:cs typeface="Helvetica Neue Medium"/>
                <a:sym typeface="Helvetica Neue Medium"/>
              </a:defRPr>
            </a:pPr>
            <a:endParaRPr/>
          </a:p>
        </p:txBody>
      </p:sp>
      <p:sp>
        <p:nvSpPr>
          <p:cNvPr id="1252" name="THANK YOU"/>
          <p:cNvSpPr/>
          <p:nvPr/>
        </p:nvSpPr>
        <p:spPr>
          <a:xfrm rot="21420000">
            <a:off x="6177607" y="4739925"/>
            <a:ext cx="12028786" cy="42361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ctr">
              <a:lnSpc>
                <a:spcPct val="70000"/>
              </a:lnSpc>
              <a:spcBef>
                <a:spcPts val="400"/>
              </a:spcBef>
              <a:defRPr sz="30000" b="0" spc="0">
                <a:solidFill>
                  <a:srgbClr val="000000"/>
                </a:solidFill>
                <a:latin typeface="+mj-lt"/>
                <a:ea typeface="+mj-ea"/>
                <a:cs typeface="+mj-cs"/>
                <a:sym typeface="Druk"/>
              </a:defRPr>
            </a:lvl1pPr>
          </a:lstStyle>
          <a:p>
            <a:r>
              <a:t>THANK YOU</a:t>
            </a:r>
          </a:p>
        </p:txBody>
      </p:sp>
      <p:sp>
        <p:nvSpPr>
          <p:cNvPr id="1253" name="Emily Herzig…"/>
          <p:cNvSpPr txBox="1"/>
          <p:nvPr/>
        </p:nvSpPr>
        <p:spPr>
          <a:xfrm>
            <a:off x="-6873875" y="7952599"/>
            <a:ext cx="6534150" cy="2149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825500">
              <a:spcBef>
                <a:spcPts val="0"/>
              </a:spcBef>
              <a:defRPr sz="2200" spc="176">
                <a:solidFill>
                  <a:srgbClr val="FFFFFF"/>
                </a:solidFill>
                <a:latin typeface="+mn-lt"/>
                <a:ea typeface="+mn-ea"/>
                <a:cs typeface="+mn-cs"/>
                <a:sym typeface="Helvetica Neue"/>
              </a:defRPr>
            </a:pPr>
            <a:r>
              <a:t>Emily Herzig</a:t>
            </a:r>
          </a:p>
          <a:p>
            <a:pPr defTabSz="825500">
              <a:spcBef>
                <a:spcPts val="0"/>
              </a:spcBef>
              <a:defRPr sz="2200" spc="176">
                <a:solidFill>
                  <a:srgbClr val="FFFFFF"/>
                </a:solidFill>
                <a:latin typeface="+mn-lt"/>
                <a:ea typeface="+mn-ea"/>
                <a:cs typeface="+mn-cs"/>
                <a:sym typeface="Helvetica Neue"/>
              </a:defRPr>
            </a:pPr>
            <a:r>
              <a:rPr>
                <a:hlinkClick r:id="rId3"/>
              </a:rPr>
              <a:t>emily.herzig@thedailybeast.com</a:t>
            </a:r>
            <a:r>
              <a:t> </a:t>
            </a:r>
          </a:p>
          <a:p>
            <a:pPr defTabSz="825500">
              <a:spcBef>
                <a:spcPts val="0"/>
              </a:spcBef>
              <a:defRPr sz="2200" spc="176">
                <a:solidFill>
                  <a:srgbClr val="FFFFFF"/>
                </a:solidFill>
                <a:latin typeface="+mn-lt"/>
                <a:ea typeface="+mn-ea"/>
                <a:cs typeface="+mn-cs"/>
                <a:sym typeface="Helvetica Neue"/>
              </a:defRPr>
            </a:pPr>
            <a:r>
              <a:t>P. 516.680.0659</a:t>
            </a:r>
          </a:p>
        </p:txBody>
      </p:sp>
      <p:sp>
        <p:nvSpPr>
          <p:cNvPr id="1254" name="Kiera Haley…"/>
          <p:cNvSpPr txBox="1"/>
          <p:nvPr/>
        </p:nvSpPr>
        <p:spPr>
          <a:xfrm>
            <a:off x="-6873875" y="5802826"/>
            <a:ext cx="6534150" cy="2149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825500">
              <a:spcBef>
                <a:spcPts val="0"/>
              </a:spcBef>
              <a:defRPr sz="2200" spc="176">
                <a:solidFill>
                  <a:srgbClr val="FFFFFF"/>
                </a:solidFill>
                <a:latin typeface="+mn-lt"/>
                <a:ea typeface="+mn-ea"/>
                <a:cs typeface="+mn-cs"/>
                <a:sym typeface="Helvetica Neue"/>
              </a:defRPr>
            </a:pPr>
            <a:r>
              <a:t>Kiera Haley</a:t>
            </a:r>
          </a:p>
          <a:p>
            <a:pPr defTabSz="825500">
              <a:spcBef>
                <a:spcPts val="0"/>
              </a:spcBef>
              <a:defRPr sz="2200" spc="176">
                <a:solidFill>
                  <a:srgbClr val="FFFFFF"/>
                </a:solidFill>
                <a:latin typeface="+mn-lt"/>
                <a:ea typeface="+mn-ea"/>
                <a:cs typeface="+mn-cs"/>
                <a:sym typeface="Helvetica Neue"/>
              </a:defRPr>
            </a:pPr>
            <a:r>
              <a:rPr>
                <a:hlinkClick r:id="rId4"/>
              </a:rPr>
              <a:t>kiera.haley@thedailybeast.com</a:t>
            </a:r>
            <a:r>
              <a:t> </a:t>
            </a:r>
          </a:p>
          <a:p>
            <a:pPr defTabSz="825500">
              <a:spcBef>
                <a:spcPts val="0"/>
              </a:spcBef>
              <a:defRPr sz="2200" spc="176">
                <a:solidFill>
                  <a:srgbClr val="FFFFFF"/>
                </a:solidFill>
                <a:latin typeface="+mn-lt"/>
                <a:ea typeface="+mn-ea"/>
                <a:cs typeface="+mn-cs"/>
                <a:sym typeface="Helvetica Neue"/>
              </a:defRPr>
            </a:pPr>
            <a:r>
              <a:t>P. 914.424.2800</a:t>
            </a:r>
          </a:p>
        </p:txBody>
      </p:sp>
      <p:sp>
        <p:nvSpPr>
          <p:cNvPr id="1255" name="Lindsey Jaffe…"/>
          <p:cNvSpPr txBox="1"/>
          <p:nvPr/>
        </p:nvSpPr>
        <p:spPr>
          <a:xfrm>
            <a:off x="-6873875" y="3613627"/>
            <a:ext cx="6534150" cy="2149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825500">
              <a:spcBef>
                <a:spcPts val="0"/>
              </a:spcBef>
              <a:defRPr sz="2200" spc="176">
                <a:solidFill>
                  <a:srgbClr val="FFFFFF"/>
                </a:solidFill>
                <a:latin typeface="+mn-lt"/>
                <a:ea typeface="+mn-ea"/>
                <a:cs typeface="+mn-cs"/>
                <a:sym typeface="Helvetica Neue"/>
              </a:defRPr>
            </a:pPr>
            <a:r>
              <a:t>Lindsey Jaffe</a:t>
            </a:r>
          </a:p>
          <a:p>
            <a:pPr defTabSz="825500">
              <a:spcBef>
                <a:spcPts val="0"/>
              </a:spcBef>
              <a:defRPr sz="2200" spc="176">
                <a:solidFill>
                  <a:srgbClr val="FFFFFF"/>
                </a:solidFill>
                <a:latin typeface="+mn-lt"/>
                <a:ea typeface="+mn-ea"/>
                <a:cs typeface="+mn-cs"/>
                <a:sym typeface="Helvetica Neue"/>
              </a:defRPr>
            </a:pPr>
            <a:r>
              <a:t>lindsey.jaffe@thedailybeast.com </a:t>
            </a:r>
          </a:p>
          <a:p>
            <a:pPr defTabSz="825500">
              <a:spcBef>
                <a:spcPts val="0"/>
              </a:spcBef>
              <a:defRPr sz="2200" spc="176">
                <a:solidFill>
                  <a:srgbClr val="FFFFFF"/>
                </a:solidFill>
                <a:latin typeface="+mn-lt"/>
                <a:ea typeface="+mn-ea"/>
                <a:cs typeface="+mn-cs"/>
                <a:sym typeface="Helvetica Neue"/>
              </a:defRPr>
            </a:pPr>
            <a:r>
              <a:t>P.212.445.4856</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 name="Group"/>
          <p:cNvGrpSpPr/>
          <p:nvPr/>
        </p:nvGrpSpPr>
        <p:grpSpPr>
          <a:xfrm>
            <a:off x="14863309" y="1366537"/>
            <a:ext cx="8224200" cy="12086961"/>
            <a:chOff x="0" y="0"/>
            <a:chExt cx="8224199" cy="12086959"/>
          </a:xfrm>
        </p:grpSpPr>
        <p:pic>
          <p:nvPicPr>
            <p:cNvPr id="1257" name="Article - Branded Editorial – 7.png" descr="Article - Branded Editorial – 7.png"/>
            <p:cNvPicPr>
              <a:picLocks noChangeAspect="1"/>
            </p:cNvPicPr>
            <p:nvPr/>
          </p:nvPicPr>
          <p:blipFill>
            <a:blip r:embed="rId2">
              <a:extLst/>
            </a:blip>
            <a:srcRect l="9645" r="9645" b="14828"/>
            <a:stretch>
              <a:fillRect/>
            </a:stretch>
          </p:blipFill>
          <p:spPr>
            <a:xfrm>
              <a:off x="4051598" y="0"/>
              <a:ext cx="4172602" cy="12086892"/>
            </a:xfrm>
            <a:prstGeom prst="rect">
              <a:avLst/>
            </a:prstGeom>
            <a:ln w="12700" cap="flat">
              <a:noFill/>
              <a:miter lim="400000"/>
            </a:ln>
            <a:effectLst>
              <a:outerShdw blurRad="114300" dir="15028704" rotWithShape="0">
                <a:srgbClr val="000000">
                  <a:alpha val="27634"/>
                </a:srgbClr>
              </a:outerShdw>
            </a:effectLst>
          </p:spPr>
        </p:pic>
        <p:pic>
          <p:nvPicPr>
            <p:cNvPr id="1258" name="Article - Branded Editorial – 6.png" descr="Article - Branded Editorial – 6.png"/>
            <p:cNvPicPr>
              <a:picLocks noChangeAspect="1"/>
            </p:cNvPicPr>
            <p:nvPr/>
          </p:nvPicPr>
          <p:blipFill>
            <a:blip r:embed="rId3">
              <a:extLst/>
            </a:blip>
            <a:srcRect l="11180" t="3392" r="11180" b="10553"/>
            <a:stretch>
              <a:fillRect/>
            </a:stretch>
          </p:blipFill>
          <p:spPr>
            <a:xfrm>
              <a:off x="0" y="1465262"/>
              <a:ext cx="4176415" cy="10621698"/>
            </a:xfrm>
            <a:prstGeom prst="rect">
              <a:avLst/>
            </a:prstGeom>
            <a:ln w="12700" cap="flat">
              <a:noFill/>
              <a:miter lim="400000"/>
            </a:ln>
            <a:effectLst>
              <a:outerShdw blurRad="114300" dir="15028704" rotWithShape="0">
                <a:srgbClr val="000000">
                  <a:alpha val="27634"/>
                </a:srgbClr>
              </a:outerShdw>
            </a:effectLst>
          </p:spPr>
        </p:pic>
      </p:grpSp>
      <p:sp>
        <p:nvSpPr>
          <p:cNvPr id="1260" name="Rectangle"/>
          <p:cNvSpPr/>
          <p:nvPr/>
        </p:nvSpPr>
        <p:spPr>
          <a:xfrm>
            <a:off x="-97632" y="12911890"/>
            <a:ext cx="24579264" cy="829511"/>
          </a:xfrm>
          <a:prstGeom prst="rect">
            <a:avLst/>
          </a:prstGeom>
          <a:solidFill>
            <a:srgbClr val="FFFFFF"/>
          </a:solidFill>
          <a:ln w="12700">
            <a:solidFill>
              <a:srgbClr val="000000"/>
            </a:solidFill>
            <a:miter lim="400000"/>
          </a:ln>
          <a:effectLst>
            <a:outerShdw blurRad="101600" dist="25400" dir="5400000" rotWithShape="0">
              <a:srgbClr val="000000">
                <a:alpha val="43906"/>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261" name="TDB_logo_white.ai" descr="TDB_logo_white.ai"/>
          <p:cNvPicPr>
            <a:picLocks noChangeAspect="1"/>
          </p:cNvPicPr>
          <p:nvPr/>
        </p:nvPicPr>
        <p:blipFill>
          <a:blip r:embed="rId4">
            <a:extLst/>
          </a:blip>
          <a:stretch>
            <a:fillRect/>
          </a:stretch>
        </p:blipFill>
        <p:spPr>
          <a:xfrm>
            <a:off x="278345" y="13183003"/>
            <a:ext cx="1650869" cy="376193"/>
          </a:xfrm>
          <a:prstGeom prst="rect">
            <a:avLst/>
          </a:prstGeom>
          <a:ln w="12700">
            <a:miter lim="400000"/>
          </a:ln>
        </p:spPr>
      </p:pic>
      <p:pic>
        <p:nvPicPr>
          <p:cNvPr id="1262" name="TDB_logo_Black_RGB.ai" descr="TDB_logo_Black_RGB.ai"/>
          <p:cNvPicPr>
            <a:picLocks noChangeAspect="1"/>
          </p:cNvPicPr>
          <p:nvPr/>
        </p:nvPicPr>
        <p:blipFill>
          <a:blip r:embed="rId5">
            <a:extLst/>
          </a:blip>
          <a:stretch>
            <a:fillRect/>
          </a:stretch>
        </p:blipFill>
        <p:spPr>
          <a:xfrm>
            <a:off x="241957" y="13142500"/>
            <a:ext cx="1749045" cy="398565"/>
          </a:xfrm>
          <a:prstGeom prst="rect">
            <a:avLst/>
          </a:prstGeom>
          <a:ln w="12700">
            <a:miter lim="400000"/>
          </a:ln>
        </p:spPr>
      </p:pic>
      <p:graphicFrame>
        <p:nvGraphicFramePr>
          <p:cNvPr id="1263" name="Table"/>
          <p:cNvGraphicFramePr/>
          <p:nvPr/>
        </p:nvGraphicFramePr>
        <p:xfrm>
          <a:off x="1267420" y="5767524"/>
          <a:ext cx="11406270" cy="6616449"/>
        </p:xfrm>
        <a:graphic>
          <a:graphicData uri="http://schemas.openxmlformats.org/drawingml/2006/table">
            <a:tbl>
              <a:tblPr>
                <a:tableStyleId>{CF821DB8-F4EB-4A41-A1BA-3FCAFE7338EE}</a:tableStyleId>
              </a:tblPr>
              <a:tblGrid>
                <a:gridCol w="2197366">
                  <a:extLst>
                    <a:ext uri="{9D8B030D-6E8A-4147-A177-3AD203B41FA5}">
                      <a16:colId xmlns:a16="http://schemas.microsoft.com/office/drawing/2014/main" val="20000"/>
                    </a:ext>
                  </a:extLst>
                </a:gridCol>
                <a:gridCol w="2120452">
                  <a:extLst>
                    <a:ext uri="{9D8B030D-6E8A-4147-A177-3AD203B41FA5}">
                      <a16:colId xmlns:a16="http://schemas.microsoft.com/office/drawing/2014/main" val="20001"/>
                    </a:ext>
                  </a:extLst>
                </a:gridCol>
                <a:gridCol w="1772112">
                  <a:extLst>
                    <a:ext uri="{9D8B030D-6E8A-4147-A177-3AD203B41FA5}">
                      <a16:colId xmlns:a16="http://schemas.microsoft.com/office/drawing/2014/main" val="20002"/>
                    </a:ext>
                  </a:extLst>
                </a:gridCol>
                <a:gridCol w="1772112">
                  <a:extLst>
                    <a:ext uri="{9D8B030D-6E8A-4147-A177-3AD203B41FA5}">
                      <a16:colId xmlns:a16="http://schemas.microsoft.com/office/drawing/2014/main" val="20003"/>
                    </a:ext>
                  </a:extLst>
                </a:gridCol>
                <a:gridCol w="1772112">
                  <a:extLst>
                    <a:ext uri="{9D8B030D-6E8A-4147-A177-3AD203B41FA5}">
                      <a16:colId xmlns:a16="http://schemas.microsoft.com/office/drawing/2014/main" val="20004"/>
                    </a:ext>
                  </a:extLst>
                </a:gridCol>
                <a:gridCol w="1772112">
                  <a:extLst>
                    <a:ext uri="{9D8B030D-6E8A-4147-A177-3AD203B41FA5}">
                      <a16:colId xmlns:a16="http://schemas.microsoft.com/office/drawing/2014/main" val="20005"/>
                    </a:ext>
                  </a:extLst>
                </a:gridCol>
              </a:tblGrid>
              <a:tr h="532327">
                <a:tc>
                  <a:txBody>
                    <a:bodyPr/>
                    <a:lstStyle/>
                    <a:p>
                      <a:pPr marL="63500" algn="l" defTabSz="457200">
                        <a:lnSpc>
                          <a:spcPts val="4300"/>
                        </a:lnSpc>
                        <a:defRPr sz="1800"/>
                      </a:pPr>
                      <a:r>
                        <a:rPr sz="2400" b="1">
                          <a:latin typeface="Helvetica"/>
                          <a:ea typeface="Helvetica"/>
                          <a:cs typeface="Helvetica"/>
                          <a:sym typeface="Helvetica"/>
                        </a:rPr>
                        <a:t>Newsletter</a:t>
                      </a:r>
                    </a:p>
                  </a:txBody>
                  <a:tcPr marL="0" marR="0" marT="0" marB="0" anchor="ctr" horzOverflow="overflow">
                    <a:lnL w="0">
                      <a:miter lim="400000"/>
                    </a:lnL>
                    <a:lnR w="0">
                      <a:miter lim="400000"/>
                    </a:lnR>
                    <a:lnT w="12700">
                      <a:solidFill>
                        <a:srgbClr val="CCCCCC"/>
                      </a:solidFill>
                      <a:miter lim="400000"/>
                    </a:lnT>
                    <a:lnB w="12700">
                      <a:solidFill>
                        <a:srgbClr val="000000"/>
                      </a:solidFill>
                      <a:miter lim="400000"/>
                    </a:lnB>
                  </a:tcPr>
                </a:tc>
                <a:tc>
                  <a:txBody>
                    <a:bodyPr/>
                    <a:lstStyle/>
                    <a:p>
                      <a:pPr marL="63500" defTabSz="457200">
                        <a:lnSpc>
                          <a:spcPts val="4300"/>
                        </a:lnSpc>
                        <a:defRPr sz="1800"/>
                      </a:pPr>
                      <a:r>
                        <a:rPr sz="2400" b="1">
                          <a:latin typeface="Helvetica"/>
                          <a:ea typeface="Helvetica"/>
                          <a:cs typeface="Helvetica"/>
                          <a:sym typeface="Helvetica"/>
                        </a:rPr>
                        <a:t>Send time</a:t>
                      </a:r>
                    </a:p>
                  </a:txBody>
                  <a:tcPr marL="0" marR="0" marT="0" marB="0" anchor="ctr" horzOverflow="overflow">
                    <a:lnL w="0">
                      <a:miter lim="400000"/>
                    </a:lnL>
                    <a:lnR w="0">
                      <a:miter lim="400000"/>
                    </a:lnR>
                    <a:lnT w="12700">
                      <a:solidFill>
                        <a:srgbClr val="CCCCCC"/>
                      </a:solidFill>
                      <a:miter lim="400000"/>
                    </a:lnT>
                    <a:lnB w="12700">
                      <a:solidFill>
                        <a:srgbClr val="000000"/>
                      </a:solidFill>
                      <a:miter lim="400000"/>
                    </a:lnB>
                  </a:tcPr>
                </a:tc>
                <a:tc>
                  <a:txBody>
                    <a:bodyPr/>
                    <a:lstStyle/>
                    <a:p>
                      <a:pPr marL="63500" defTabSz="457200">
                        <a:lnSpc>
                          <a:spcPts val="4300"/>
                        </a:lnSpc>
                        <a:defRPr sz="1800"/>
                      </a:pPr>
                      <a:r>
                        <a:rPr sz="2400" b="1">
                          <a:latin typeface="Helvetica"/>
                          <a:ea typeface="Helvetica"/>
                          <a:cs typeface="Helvetica"/>
                          <a:sym typeface="Helvetica"/>
                        </a:rPr>
                        <a:t>Frequency</a:t>
                      </a:r>
                    </a:p>
                  </a:txBody>
                  <a:tcPr marL="0" marR="0" marT="0" marB="0" anchor="ctr" horzOverflow="overflow">
                    <a:lnL w="0">
                      <a:miter lim="400000"/>
                    </a:lnL>
                    <a:lnR w="0">
                      <a:miter lim="400000"/>
                    </a:lnR>
                    <a:lnT w="12700">
                      <a:solidFill>
                        <a:srgbClr val="CCCCCC"/>
                      </a:solidFill>
                      <a:miter lim="400000"/>
                    </a:lnT>
                    <a:lnB w="12700">
                      <a:solidFill>
                        <a:srgbClr val="000000"/>
                      </a:solidFill>
                      <a:miter lim="400000"/>
                    </a:lnB>
                  </a:tcPr>
                </a:tc>
                <a:tc>
                  <a:txBody>
                    <a:bodyPr/>
                    <a:lstStyle/>
                    <a:p>
                      <a:pPr marL="63500" defTabSz="457200">
                        <a:lnSpc>
                          <a:spcPts val="4300"/>
                        </a:lnSpc>
                        <a:defRPr sz="1800"/>
                      </a:pPr>
                      <a:r>
                        <a:rPr sz="2400" b="1">
                          <a:latin typeface="Helvetica"/>
                          <a:ea typeface="Helvetica"/>
                          <a:cs typeface="Helvetica"/>
                          <a:sym typeface="Helvetica"/>
                        </a:rPr>
                        <a:t>List size</a:t>
                      </a:r>
                    </a:p>
                  </a:txBody>
                  <a:tcPr marL="0" marR="0" marT="0" marB="0" anchor="ctr" horzOverflow="overflow">
                    <a:lnL w="0">
                      <a:miter lim="400000"/>
                    </a:lnL>
                    <a:lnR w="0">
                      <a:miter lim="400000"/>
                    </a:lnR>
                    <a:lnT w="12700">
                      <a:solidFill>
                        <a:srgbClr val="CCCCCC"/>
                      </a:solidFill>
                      <a:miter lim="400000"/>
                    </a:lnT>
                    <a:lnB w="12700">
                      <a:solidFill>
                        <a:srgbClr val="000000"/>
                      </a:solidFill>
                      <a:miter lim="400000"/>
                    </a:lnB>
                  </a:tcPr>
                </a:tc>
                <a:tc>
                  <a:txBody>
                    <a:bodyPr/>
                    <a:lstStyle/>
                    <a:p>
                      <a:pPr marL="63500" defTabSz="457200">
                        <a:lnSpc>
                          <a:spcPts val="4300"/>
                        </a:lnSpc>
                        <a:defRPr sz="1800"/>
                      </a:pPr>
                      <a:r>
                        <a:rPr sz="2400" b="1">
                          <a:latin typeface="Helvetica"/>
                          <a:ea typeface="Helvetica"/>
                          <a:cs typeface="Helvetica"/>
                          <a:sym typeface="Helvetica"/>
                        </a:rPr>
                        <a:t>Open rate</a:t>
                      </a:r>
                    </a:p>
                  </a:txBody>
                  <a:tcPr marL="0" marR="0" marT="0" marB="0" anchor="ctr" horzOverflow="overflow">
                    <a:lnL w="0">
                      <a:miter lim="400000"/>
                    </a:lnL>
                    <a:lnR w="0">
                      <a:miter lim="400000"/>
                    </a:lnR>
                    <a:lnT w="12700">
                      <a:solidFill>
                        <a:srgbClr val="CCCCCC"/>
                      </a:solidFill>
                      <a:miter lim="400000"/>
                    </a:lnT>
                    <a:lnB w="12700">
                      <a:solidFill>
                        <a:srgbClr val="000000"/>
                      </a:solidFill>
                      <a:miter lim="400000"/>
                    </a:lnB>
                  </a:tcPr>
                </a:tc>
                <a:tc>
                  <a:txBody>
                    <a:bodyPr/>
                    <a:lstStyle/>
                    <a:p>
                      <a:pPr marL="63500" defTabSz="457200">
                        <a:lnSpc>
                          <a:spcPts val="4300"/>
                        </a:lnSpc>
                        <a:defRPr sz="1800"/>
                      </a:pPr>
                      <a:r>
                        <a:rPr sz="2400" b="1">
                          <a:latin typeface="Helvetica"/>
                          <a:ea typeface="Helvetica"/>
                          <a:cs typeface="Helvetica"/>
                          <a:sym typeface="Helvetica"/>
                        </a:rPr>
                        <a:t>CTR</a:t>
                      </a:r>
                    </a:p>
                  </a:txBody>
                  <a:tcPr marL="0" marR="0" marT="0" marB="0" anchor="ctr" horzOverflow="overflow">
                    <a:lnL w="0">
                      <a:miter lim="400000"/>
                    </a:lnL>
                    <a:lnR w="0">
                      <a:miter lim="400000"/>
                    </a:lnR>
                    <a:lnT w="12700">
                      <a:solidFill>
                        <a:srgbClr val="CCCCCC"/>
                      </a:solidFill>
                      <a:miter lim="400000"/>
                    </a:lnT>
                    <a:lnB w="12700">
                      <a:solidFill>
                        <a:srgbClr val="000000"/>
                      </a:solidFill>
                      <a:miter lim="400000"/>
                    </a:lnB>
                  </a:tcPr>
                </a:tc>
                <a:extLst>
                  <a:ext uri="{0D108BD9-81ED-4DB2-BD59-A6C34878D82A}">
                    <a16:rowId xmlns:a16="http://schemas.microsoft.com/office/drawing/2014/main" val="10000"/>
                  </a:ext>
                </a:extLst>
              </a:tr>
              <a:tr h="888094">
                <a:tc>
                  <a:txBody>
                    <a:bodyPr/>
                    <a:lstStyle/>
                    <a:p>
                      <a:pPr marL="63500" algn="l" defTabSz="457200">
                        <a:lnSpc>
                          <a:spcPts val="3900"/>
                        </a:lnSpc>
                        <a:defRPr sz="1800"/>
                      </a:pPr>
                      <a:r>
                        <a:rPr sz="2000" b="1">
                          <a:latin typeface="Helvetica"/>
                          <a:ea typeface="Helvetica"/>
                          <a:cs typeface="Helvetica"/>
                          <a:sym typeface="Helvetica"/>
                        </a:rPr>
                        <a:t>AM Cheat Sheet</a:t>
                      </a:r>
                    </a:p>
                  </a:txBody>
                  <a:tcPr marL="0" marR="0" marT="0" marB="0" anchor="ctr" horzOverflow="overflow">
                    <a:lnL w="0">
                      <a:miter lim="400000"/>
                    </a:lnL>
                    <a:lnR w="0">
                      <a:miter lim="400000"/>
                    </a:lnR>
                    <a:lnT w="12700">
                      <a:solidFill>
                        <a:srgbClr val="000000"/>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7:30am</a:t>
                      </a:r>
                    </a:p>
                  </a:txBody>
                  <a:tcPr marL="0" marR="0" marT="0" marB="0" anchor="ctr" horzOverflow="overflow">
                    <a:lnL w="0">
                      <a:miter lim="400000"/>
                    </a:lnL>
                    <a:lnR w="0">
                      <a:miter lim="400000"/>
                    </a:lnR>
                    <a:lnT w="12700">
                      <a:solidFill>
                        <a:srgbClr val="000000"/>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M-F</a:t>
                      </a:r>
                    </a:p>
                  </a:txBody>
                  <a:tcPr marL="0" marR="0" marT="0" marB="0" anchor="ctr" horzOverflow="overflow">
                    <a:lnL w="0">
                      <a:miter lim="400000"/>
                    </a:lnL>
                    <a:lnR w="0">
                      <a:miter lim="400000"/>
                    </a:lnR>
                    <a:lnT w="12700">
                      <a:solidFill>
                        <a:srgbClr val="000000"/>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147.9k</a:t>
                      </a:r>
                    </a:p>
                  </a:txBody>
                  <a:tcPr marL="0" marR="0" marT="0" marB="0" anchor="ctr" horzOverflow="overflow">
                    <a:lnL w="0">
                      <a:miter lim="400000"/>
                    </a:lnL>
                    <a:lnR w="0">
                      <a:miter lim="400000"/>
                    </a:lnR>
                    <a:lnT w="12700">
                      <a:solidFill>
                        <a:srgbClr val="000000"/>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32.2%</a:t>
                      </a:r>
                    </a:p>
                  </a:txBody>
                  <a:tcPr marL="0" marR="0" marT="0" marB="0" anchor="ctr" horzOverflow="overflow">
                    <a:lnL w="0">
                      <a:miter lim="400000"/>
                    </a:lnL>
                    <a:lnR w="0">
                      <a:miter lim="400000"/>
                    </a:lnR>
                    <a:lnT w="12700">
                      <a:solidFill>
                        <a:srgbClr val="000000"/>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6.6%</a:t>
                      </a:r>
                    </a:p>
                  </a:txBody>
                  <a:tcPr marL="0" marR="0" marT="0" marB="0" anchor="ctr" horzOverflow="overflow">
                    <a:lnL w="0">
                      <a:miter lim="400000"/>
                    </a:lnL>
                    <a:lnR w="0">
                      <a:miter lim="400000"/>
                    </a:lnR>
                    <a:lnT w="12700">
                      <a:solidFill>
                        <a:srgbClr val="000000"/>
                      </a:solidFill>
                      <a:miter lim="400000"/>
                    </a:lnT>
                    <a:lnB w="12700">
                      <a:solidFill>
                        <a:srgbClr val="CCCCCC"/>
                      </a:solidFill>
                      <a:miter lim="400000"/>
                    </a:lnB>
                  </a:tcPr>
                </a:tc>
                <a:extLst>
                  <a:ext uri="{0D108BD9-81ED-4DB2-BD59-A6C34878D82A}">
                    <a16:rowId xmlns:a16="http://schemas.microsoft.com/office/drawing/2014/main" val="10001"/>
                  </a:ext>
                </a:extLst>
              </a:tr>
              <a:tr h="888094">
                <a:tc>
                  <a:txBody>
                    <a:bodyPr/>
                    <a:lstStyle/>
                    <a:p>
                      <a:pPr marL="63500" algn="l" defTabSz="457200">
                        <a:lnSpc>
                          <a:spcPts val="3900"/>
                        </a:lnSpc>
                        <a:defRPr sz="1800"/>
                      </a:pPr>
                      <a:r>
                        <a:rPr sz="2000" b="1">
                          <a:latin typeface="Helvetica"/>
                          <a:ea typeface="Helvetica"/>
                          <a:cs typeface="Helvetica"/>
                          <a:sym typeface="Helvetica"/>
                        </a:rPr>
                        <a:t>PM Cheat Sheet</a:t>
                      </a:r>
                    </a:p>
                  </a:txBody>
                  <a:tcPr marL="0" marR="0" marT="0" marB="0" anchor="ctr" horzOverflow="overflow">
                    <a:lnL w="0">
                      <a:miter lim="400000"/>
                    </a:lnL>
                    <a:lnR w="0">
                      <a:miter lim="400000"/>
                    </a:lnR>
                    <a:lnT w="12700">
                      <a:solidFill>
                        <a:srgbClr val="CCCCCC"/>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4:30pm</a:t>
                      </a:r>
                    </a:p>
                  </a:txBody>
                  <a:tcPr marL="0" marR="0" marT="0" marB="0" anchor="ctr" horzOverflow="overflow">
                    <a:lnL w="0">
                      <a:miter lim="400000"/>
                    </a:lnL>
                    <a:lnR w="0">
                      <a:miter lim="400000"/>
                    </a:lnR>
                    <a:lnT w="12700">
                      <a:solidFill>
                        <a:srgbClr val="CCCCCC"/>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M-F</a:t>
                      </a:r>
                    </a:p>
                  </a:txBody>
                  <a:tcPr marL="0" marR="0" marT="0" marB="0" anchor="ctr" horzOverflow="overflow">
                    <a:lnL w="0">
                      <a:miter lim="400000"/>
                    </a:lnL>
                    <a:lnR w="0">
                      <a:miter lim="400000"/>
                    </a:lnR>
                    <a:lnT w="12700">
                      <a:solidFill>
                        <a:srgbClr val="CCCCCC"/>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114.1k</a:t>
                      </a:r>
                    </a:p>
                  </a:txBody>
                  <a:tcPr marL="0" marR="0" marT="0" marB="0" anchor="ctr" horzOverflow="overflow">
                    <a:lnL w="0">
                      <a:miter lim="400000"/>
                    </a:lnL>
                    <a:lnR w="0">
                      <a:miter lim="400000"/>
                    </a:lnR>
                    <a:lnT w="12700">
                      <a:solidFill>
                        <a:srgbClr val="CCCCCC"/>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30.9%</a:t>
                      </a:r>
                    </a:p>
                  </a:txBody>
                  <a:tcPr marL="0" marR="0" marT="0" marB="0" anchor="ctr" horzOverflow="overflow">
                    <a:lnL w="0">
                      <a:miter lim="400000"/>
                    </a:lnL>
                    <a:lnR w="0">
                      <a:miter lim="400000"/>
                    </a:lnR>
                    <a:lnT w="12700">
                      <a:solidFill>
                        <a:srgbClr val="CCCCCC"/>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5.7%</a:t>
                      </a:r>
                    </a:p>
                  </a:txBody>
                  <a:tcPr marL="0" marR="0" marT="0" marB="0" anchor="ctr" horzOverflow="overflow">
                    <a:lnL w="0">
                      <a:miter lim="400000"/>
                    </a:lnL>
                    <a:lnR w="0">
                      <a:miter lim="400000"/>
                    </a:lnR>
                    <a:lnT w="12700">
                      <a:solidFill>
                        <a:srgbClr val="CCCCCC"/>
                      </a:solidFill>
                      <a:miter lim="400000"/>
                    </a:lnT>
                    <a:lnB w="12700">
                      <a:solidFill>
                        <a:srgbClr val="CCCCCC"/>
                      </a:solidFill>
                      <a:miter lim="400000"/>
                    </a:lnB>
                  </a:tcPr>
                </a:tc>
                <a:extLst>
                  <a:ext uri="{0D108BD9-81ED-4DB2-BD59-A6C34878D82A}">
                    <a16:rowId xmlns:a16="http://schemas.microsoft.com/office/drawing/2014/main" val="10002"/>
                  </a:ext>
                </a:extLst>
              </a:tr>
              <a:tr h="888094">
                <a:tc>
                  <a:txBody>
                    <a:bodyPr/>
                    <a:lstStyle/>
                    <a:p>
                      <a:pPr marL="63500" algn="l" defTabSz="457200">
                        <a:lnSpc>
                          <a:spcPts val="3900"/>
                        </a:lnSpc>
                        <a:defRPr sz="1800"/>
                      </a:pPr>
                      <a:r>
                        <a:rPr sz="2000" b="1">
                          <a:latin typeface="Helvetica"/>
                          <a:ea typeface="Helvetica"/>
                          <a:cs typeface="Helvetica"/>
                          <a:sym typeface="Helvetica"/>
                        </a:rPr>
                        <a:t>AM Digest</a:t>
                      </a:r>
                    </a:p>
                  </a:txBody>
                  <a:tcPr marL="0" marR="0" marT="0" marB="0" anchor="ctr" horzOverflow="overflow">
                    <a:lnL w="0">
                      <a:miter lim="400000"/>
                    </a:lnL>
                    <a:lnR w="0">
                      <a:miter lim="400000"/>
                    </a:lnR>
                    <a:lnT w="12700">
                      <a:solidFill>
                        <a:srgbClr val="CCCCCC"/>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10:30am</a:t>
                      </a:r>
                    </a:p>
                  </a:txBody>
                  <a:tcPr marL="0" marR="0" marT="0" marB="0" anchor="ctr" horzOverflow="overflow">
                    <a:lnL w="0">
                      <a:miter lim="400000"/>
                    </a:lnL>
                    <a:lnR w="0">
                      <a:miter lim="400000"/>
                    </a:lnR>
                    <a:lnT w="12700">
                      <a:solidFill>
                        <a:srgbClr val="CCCCCC"/>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M-F</a:t>
                      </a:r>
                    </a:p>
                  </a:txBody>
                  <a:tcPr marL="0" marR="0" marT="0" marB="0" anchor="ctr" horzOverflow="overflow">
                    <a:lnL w="0">
                      <a:miter lim="400000"/>
                    </a:lnL>
                    <a:lnR w="0">
                      <a:miter lim="400000"/>
                    </a:lnR>
                    <a:lnT w="12700">
                      <a:solidFill>
                        <a:srgbClr val="CCCCCC"/>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160.5k</a:t>
                      </a:r>
                    </a:p>
                  </a:txBody>
                  <a:tcPr marL="0" marR="0" marT="0" marB="0" anchor="ctr" horzOverflow="overflow">
                    <a:lnL w="0">
                      <a:miter lim="400000"/>
                    </a:lnL>
                    <a:lnR w="0">
                      <a:miter lim="400000"/>
                    </a:lnR>
                    <a:lnT w="12700">
                      <a:solidFill>
                        <a:srgbClr val="CCCCCC"/>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30.9%</a:t>
                      </a:r>
                    </a:p>
                  </a:txBody>
                  <a:tcPr marL="0" marR="0" marT="0" marB="0" anchor="ctr" horzOverflow="overflow">
                    <a:lnL w="0">
                      <a:miter lim="400000"/>
                    </a:lnL>
                    <a:lnR w="0">
                      <a:miter lim="400000"/>
                    </a:lnR>
                    <a:lnT w="12700">
                      <a:solidFill>
                        <a:srgbClr val="CCCCCC"/>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7.1%</a:t>
                      </a:r>
                    </a:p>
                  </a:txBody>
                  <a:tcPr marL="0" marR="0" marT="0" marB="0" anchor="ctr" horzOverflow="overflow">
                    <a:lnL w="0">
                      <a:miter lim="400000"/>
                    </a:lnL>
                    <a:lnR w="0">
                      <a:miter lim="400000"/>
                    </a:lnR>
                    <a:lnT w="12700">
                      <a:solidFill>
                        <a:srgbClr val="CCCCCC"/>
                      </a:solidFill>
                      <a:miter lim="400000"/>
                    </a:lnT>
                    <a:lnB w="12700">
                      <a:solidFill>
                        <a:srgbClr val="CCCCCC"/>
                      </a:solidFill>
                      <a:miter lim="400000"/>
                    </a:lnB>
                  </a:tcPr>
                </a:tc>
                <a:extLst>
                  <a:ext uri="{0D108BD9-81ED-4DB2-BD59-A6C34878D82A}">
                    <a16:rowId xmlns:a16="http://schemas.microsoft.com/office/drawing/2014/main" val="10003"/>
                  </a:ext>
                </a:extLst>
              </a:tr>
              <a:tr h="888094">
                <a:tc>
                  <a:txBody>
                    <a:bodyPr/>
                    <a:lstStyle/>
                    <a:p>
                      <a:pPr marL="63500" algn="l" defTabSz="457200">
                        <a:lnSpc>
                          <a:spcPts val="3900"/>
                        </a:lnSpc>
                        <a:defRPr sz="1800"/>
                      </a:pPr>
                      <a:r>
                        <a:rPr sz="2000" b="1">
                          <a:latin typeface="Helvetica"/>
                          <a:ea typeface="Helvetica"/>
                          <a:cs typeface="Helvetica"/>
                          <a:sym typeface="Helvetica"/>
                        </a:rPr>
                        <a:t>PM Digest</a:t>
                      </a:r>
                    </a:p>
                  </a:txBody>
                  <a:tcPr marL="0" marR="0" marT="0" marB="0" anchor="ctr" horzOverflow="overflow">
                    <a:lnL w="0">
                      <a:miter lim="400000"/>
                    </a:lnL>
                    <a:lnR w="0">
                      <a:miter lim="400000"/>
                    </a:lnR>
                    <a:lnT w="12700">
                      <a:solidFill>
                        <a:srgbClr val="CCCCCC"/>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6pm</a:t>
                      </a:r>
                    </a:p>
                  </a:txBody>
                  <a:tcPr marL="0" marR="0" marT="0" marB="0" anchor="ctr" horzOverflow="overflow">
                    <a:lnL w="0">
                      <a:miter lim="400000"/>
                    </a:lnL>
                    <a:lnR w="0">
                      <a:miter lim="400000"/>
                    </a:lnR>
                    <a:lnT w="12700">
                      <a:solidFill>
                        <a:srgbClr val="CCCCCC"/>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M-F</a:t>
                      </a:r>
                    </a:p>
                  </a:txBody>
                  <a:tcPr marL="0" marR="0" marT="0" marB="0" anchor="ctr" horzOverflow="overflow">
                    <a:lnL w="0">
                      <a:miter lim="400000"/>
                    </a:lnL>
                    <a:lnR w="0">
                      <a:miter lim="400000"/>
                    </a:lnR>
                    <a:lnT w="12700">
                      <a:solidFill>
                        <a:srgbClr val="CCCCCC"/>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126.5k</a:t>
                      </a:r>
                    </a:p>
                  </a:txBody>
                  <a:tcPr marL="0" marR="0" marT="0" marB="0" anchor="ctr" horzOverflow="overflow">
                    <a:lnL w="0">
                      <a:miter lim="400000"/>
                    </a:lnL>
                    <a:lnR w="0">
                      <a:miter lim="400000"/>
                    </a:lnR>
                    <a:lnT w="12700">
                      <a:solidFill>
                        <a:srgbClr val="CCCCCC"/>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30.3%</a:t>
                      </a:r>
                    </a:p>
                  </a:txBody>
                  <a:tcPr marL="0" marR="0" marT="0" marB="0" anchor="ctr" horzOverflow="overflow">
                    <a:lnL w="0">
                      <a:miter lim="400000"/>
                    </a:lnL>
                    <a:lnR w="0">
                      <a:miter lim="400000"/>
                    </a:lnR>
                    <a:lnT w="12700">
                      <a:solidFill>
                        <a:srgbClr val="CCCCCC"/>
                      </a:solidFill>
                      <a:miter lim="400000"/>
                    </a:lnT>
                    <a:lnB w="6350">
                      <a:solidFill>
                        <a:srgbClr val="000000"/>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7.3%</a:t>
                      </a:r>
                    </a:p>
                  </a:txBody>
                  <a:tcPr marL="0" marR="0" marT="0" marB="0" anchor="ctr" horzOverflow="overflow">
                    <a:lnL w="0">
                      <a:miter lim="400000"/>
                    </a:lnL>
                    <a:lnR w="0">
                      <a:miter lim="400000"/>
                    </a:lnR>
                    <a:lnT w="12700">
                      <a:solidFill>
                        <a:srgbClr val="CCCCCC"/>
                      </a:solidFill>
                      <a:miter lim="400000"/>
                    </a:lnT>
                    <a:lnB w="6350">
                      <a:solidFill>
                        <a:srgbClr val="000000"/>
                      </a:solidFill>
                      <a:miter lim="400000"/>
                    </a:lnB>
                  </a:tcPr>
                </a:tc>
                <a:extLst>
                  <a:ext uri="{0D108BD9-81ED-4DB2-BD59-A6C34878D82A}">
                    <a16:rowId xmlns:a16="http://schemas.microsoft.com/office/drawing/2014/main" val="10004"/>
                  </a:ext>
                </a:extLst>
              </a:tr>
              <a:tr h="840739">
                <a:tc>
                  <a:txBody>
                    <a:bodyPr/>
                    <a:lstStyle/>
                    <a:p>
                      <a:pPr marL="63500" algn="l" defTabSz="457200">
                        <a:lnSpc>
                          <a:spcPts val="3900"/>
                        </a:lnSpc>
                        <a:defRPr sz="1800"/>
                      </a:pPr>
                      <a:r>
                        <a:rPr sz="2000" b="1">
                          <a:latin typeface="Helvetica"/>
                          <a:ea typeface="Helvetica"/>
                          <a:cs typeface="Helvetica"/>
                          <a:sym typeface="Helvetica"/>
                        </a:rPr>
                        <a:t>Weekend Digest</a:t>
                      </a:r>
                    </a:p>
                  </a:txBody>
                  <a:tcPr marL="0" marR="0" marT="0" marB="0" anchor="ctr" horzOverflow="overflow">
                    <a:lnL w="0">
                      <a:miter lim="400000"/>
                    </a:lnL>
                    <a:lnR w="0">
                      <a:miter lim="400000"/>
                    </a:lnR>
                    <a:lnT w="12700">
                      <a:solidFill>
                        <a:srgbClr val="CCCCCC"/>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12pm</a:t>
                      </a:r>
                    </a:p>
                  </a:txBody>
                  <a:tcPr marL="0" marR="0" marT="0" marB="0" anchor="ctr" horzOverflow="overflow">
                    <a:lnL w="0">
                      <a:miter lim="400000"/>
                    </a:lnL>
                    <a:lnR w="0">
                      <a:miter lim="400000"/>
                    </a:lnR>
                    <a:lnT w="12700">
                      <a:solidFill>
                        <a:srgbClr val="CCCCCC"/>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Su, Sa</a:t>
                      </a:r>
                    </a:p>
                  </a:txBody>
                  <a:tcPr marL="0" marR="0" marT="0" marB="0" anchor="ctr" horzOverflow="overflow">
                    <a:lnL w="0">
                      <a:miter lim="400000"/>
                    </a:lnL>
                    <a:lnR w="0">
                      <a:miter lim="400000"/>
                    </a:lnR>
                    <a:lnT w="12700">
                      <a:solidFill>
                        <a:srgbClr val="CCCCCC"/>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141.1k</a:t>
                      </a:r>
                    </a:p>
                  </a:txBody>
                  <a:tcPr marL="0" marR="0" marT="0" marB="0" anchor="ctr" horzOverflow="overflow">
                    <a:lnL w="0">
                      <a:miter lim="400000"/>
                    </a:lnL>
                    <a:lnR w="0">
                      <a:miter lim="400000"/>
                    </a:lnR>
                    <a:lnT w="12700">
                      <a:solidFill>
                        <a:srgbClr val="CCCCCC"/>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31.8%</a:t>
                      </a:r>
                    </a:p>
                  </a:txBody>
                  <a:tcPr marL="0" marR="0" marT="0" marB="0" anchor="ctr" horzOverflow="overflow">
                    <a:lnL w="0">
                      <a:miter lim="400000"/>
                    </a:lnL>
                    <a:lnR w="0">
                      <a:miter lim="400000"/>
                    </a:lnR>
                    <a:lnT w="6350">
                      <a:solidFill>
                        <a:srgbClr val="000000"/>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8.2%</a:t>
                      </a:r>
                    </a:p>
                  </a:txBody>
                  <a:tcPr marL="0" marR="0" marT="0" marB="0" anchor="ctr" horzOverflow="overflow">
                    <a:lnL w="0">
                      <a:miter lim="400000"/>
                    </a:lnL>
                    <a:lnR w="0">
                      <a:miter lim="400000"/>
                    </a:lnR>
                    <a:lnT w="6350">
                      <a:solidFill>
                        <a:srgbClr val="000000"/>
                      </a:solidFill>
                      <a:miter lim="400000"/>
                    </a:lnT>
                    <a:lnB w="12700">
                      <a:solidFill>
                        <a:srgbClr val="CCCCCC"/>
                      </a:solidFill>
                      <a:miter lim="400000"/>
                    </a:lnB>
                  </a:tcPr>
                </a:tc>
                <a:extLst>
                  <a:ext uri="{0D108BD9-81ED-4DB2-BD59-A6C34878D82A}">
                    <a16:rowId xmlns:a16="http://schemas.microsoft.com/office/drawing/2014/main" val="10005"/>
                  </a:ext>
                </a:extLst>
              </a:tr>
              <a:tr h="840739">
                <a:tc>
                  <a:txBody>
                    <a:bodyPr/>
                    <a:lstStyle/>
                    <a:p>
                      <a:pPr marL="63500" algn="l" defTabSz="457200">
                        <a:lnSpc>
                          <a:spcPts val="3900"/>
                        </a:lnSpc>
                        <a:defRPr sz="1800"/>
                      </a:pPr>
                      <a:r>
                        <a:rPr sz="2000" b="1">
                          <a:latin typeface="Helvetica"/>
                          <a:ea typeface="Helvetica"/>
                          <a:cs typeface="Helvetica"/>
                          <a:sym typeface="Helvetica"/>
                        </a:rPr>
                        <a:t>Entertainment Digest</a:t>
                      </a:r>
                    </a:p>
                  </a:txBody>
                  <a:tcPr marL="0" marR="0" marT="0" marB="0" anchor="ctr" horzOverflow="overflow">
                    <a:lnL w="0">
                      <a:miter lim="400000"/>
                    </a:lnL>
                    <a:lnR w="0">
                      <a:miter lim="400000"/>
                    </a:lnR>
                    <a:lnT w="12700">
                      <a:solidFill>
                        <a:srgbClr val="CCCCCC"/>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1:30pm</a:t>
                      </a:r>
                    </a:p>
                  </a:txBody>
                  <a:tcPr marL="0" marR="0" marT="0" marB="0" anchor="ctr" horzOverflow="overflow">
                    <a:lnL w="0">
                      <a:miter lim="400000"/>
                    </a:lnL>
                    <a:lnR w="0">
                      <a:miter lim="400000"/>
                    </a:lnR>
                    <a:lnT w="12700">
                      <a:solidFill>
                        <a:srgbClr val="CCCCCC"/>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M, W, Sa</a:t>
                      </a:r>
                    </a:p>
                  </a:txBody>
                  <a:tcPr marL="0" marR="0" marT="0" marB="0" anchor="ctr" horzOverflow="overflow">
                    <a:lnL w="0">
                      <a:miter lim="400000"/>
                    </a:lnL>
                    <a:lnR w="0">
                      <a:miter lim="400000"/>
                    </a:lnR>
                    <a:lnT w="12700">
                      <a:solidFill>
                        <a:srgbClr val="CCCCCC"/>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73.3k</a:t>
                      </a:r>
                    </a:p>
                  </a:txBody>
                  <a:tcPr marL="0" marR="0" marT="0" marB="0" anchor="ctr" horzOverflow="overflow">
                    <a:lnL w="0">
                      <a:miter lim="400000"/>
                    </a:lnL>
                    <a:lnR w="0">
                      <a:miter lim="400000"/>
                    </a:lnR>
                    <a:lnT w="12700">
                      <a:solidFill>
                        <a:srgbClr val="CCCCCC"/>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28.4%</a:t>
                      </a:r>
                    </a:p>
                  </a:txBody>
                  <a:tcPr marL="0" marR="0" marT="0" marB="0" anchor="ctr" horzOverflow="overflow">
                    <a:lnL w="0">
                      <a:miter lim="400000"/>
                    </a:lnL>
                    <a:lnR w="0">
                      <a:miter lim="400000"/>
                    </a:lnR>
                    <a:lnT w="12700">
                      <a:solidFill>
                        <a:srgbClr val="CCCCCC"/>
                      </a:solidFill>
                      <a:miter lim="400000"/>
                    </a:lnT>
                    <a:lnB w="12700">
                      <a:solidFill>
                        <a:srgbClr val="CCCCCC"/>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5.3%</a:t>
                      </a:r>
                    </a:p>
                  </a:txBody>
                  <a:tcPr marL="0" marR="0" marT="0" marB="0" anchor="ctr" horzOverflow="overflow">
                    <a:lnL w="0">
                      <a:miter lim="400000"/>
                    </a:lnL>
                    <a:lnR w="0">
                      <a:miter lim="400000"/>
                    </a:lnR>
                    <a:lnT w="12700">
                      <a:solidFill>
                        <a:srgbClr val="CCCCCC"/>
                      </a:solidFill>
                      <a:miter lim="400000"/>
                    </a:lnT>
                    <a:lnB w="12700">
                      <a:solidFill>
                        <a:srgbClr val="CCCCCC"/>
                      </a:solidFill>
                      <a:miter lim="400000"/>
                    </a:lnB>
                  </a:tcPr>
                </a:tc>
                <a:extLst>
                  <a:ext uri="{0D108BD9-81ED-4DB2-BD59-A6C34878D82A}">
                    <a16:rowId xmlns:a16="http://schemas.microsoft.com/office/drawing/2014/main" val="10006"/>
                  </a:ext>
                </a:extLst>
              </a:tr>
              <a:tr h="840739">
                <a:tc>
                  <a:txBody>
                    <a:bodyPr/>
                    <a:lstStyle/>
                    <a:p>
                      <a:pPr marL="63500" algn="l" defTabSz="457200">
                        <a:lnSpc>
                          <a:spcPts val="3900"/>
                        </a:lnSpc>
                        <a:defRPr sz="1800"/>
                      </a:pPr>
                      <a:r>
                        <a:rPr sz="2000" b="1">
                          <a:latin typeface="Helvetica"/>
                          <a:ea typeface="Helvetica"/>
                          <a:cs typeface="Helvetica"/>
                          <a:sym typeface="Helvetica"/>
                        </a:rPr>
                        <a:t>Scouted</a:t>
                      </a:r>
                    </a:p>
                  </a:txBody>
                  <a:tcPr marL="0" marR="0" marT="0" marB="0" anchor="ctr" horzOverflow="overflow">
                    <a:lnL w="0">
                      <a:miter lim="400000"/>
                    </a:lnL>
                    <a:lnR w="0">
                      <a:miter lim="400000"/>
                    </a:lnR>
                    <a:lnT w="12700">
                      <a:solidFill>
                        <a:srgbClr val="CCCCCC"/>
                      </a:solidFill>
                      <a:miter lim="400000"/>
                    </a:lnT>
                    <a:lnB w="6350">
                      <a:solidFill>
                        <a:srgbClr val="000000"/>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11am</a:t>
                      </a:r>
                    </a:p>
                  </a:txBody>
                  <a:tcPr marL="0" marR="0" marT="0" marB="0" anchor="ctr" horzOverflow="overflow">
                    <a:lnL w="0">
                      <a:miter lim="400000"/>
                    </a:lnL>
                    <a:lnR w="0">
                      <a:miter lim="400000"/>
                    </a:lnR>
                    <a:lnT w="12700">
                      <a:solidFill>
                        <a:srgbClr val="CCCCCC"/>
                      </a:solidFill>
                      <a:miter lim="400000"/>
                    </a:lnT>
                    <a:lnB w="6350">
                      <a:solidFill>
                        <a:srgbClr val="000000"/>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M, Th, Sa</a:t>
                      </a:r>
                    </a:p>
                  </a:txBody>
                  <a:tcPr marL="0" marR="0" marT="0" marB="0" anchor="ctr" horzOverflow="overflow">
                    <a:lnL w="0">
                      <a:miter lim="400000"/>
                    </a:lnL>
                    <a:lnR w="0">
                      <a:miter lim="400000"/>
                    </a:lnR>
                    <a:lnT w="12700">
                      <a:solidFill>
                        <a:srgbClr val="CCCCCC"/>
                      </a:solidFill>
                      <a:miter lim="400000"/>
                    </a:lnT>
                    <a:lnB w="6350">
                      <a:solidFill>
                        <a:srgbClr val="000000"/>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14.4k</a:t>
                      </a:r>
                    </a:p>
                  </a:txBody>
                  <a:tcPr marL="0" marR="0" marT="0" marB="0" anchor="ctr" horzOverflow="overflow">
                    <a:lnL w="0">
                      <a:miter lim="400000"/>
                    </a:lnL>
                    <a:lnR w="0">
                      <a:miter lim="400000"/>
                    </a:lnR>
                    <a:lnT w="12700">
                      <a:solidFill>
                        <a:srgbClr val="CCCCCC"/>
                      </a:solidFill>
                      <a:miter lim="400000"/>
                    </a:lnT>
                    <a:lnB w="6350">
                      <a:solidFill>
                        <a:srgbClr val="000000"/>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16.7%</a:t>
                      </a:r>
                    </a:p>
                  </a:txBody>
                  <a:tcPr marL="0" marR="0" marT="0" marB="0" anchor="ctr" horzOverflow="overflow">
                    <a:lnL w="0">
                      <a:miter lim="400000"/>
                    </a:lnL>
                    <a:lnR w="0">
                      <a:miter lim="400000"/>
                    </a:lnR>
                    <a:lnT w="12700">
                      <a:solidFill>
                        <a:srgbClr val="CCCCCC"/>
                      </a:solidFill>
                      <a:miter lim="400000"/>
                    </a:lnT>
                    <a:lnB w="6350">
                      <a:solidFill>
                        <a:srgbClr val="000000"/>
                      </a:solidFill>
                      <a:miter lim="400000"/>
                    </a:lnB>
                  </a:tcPr>
                </a:tc>
                <a:tc>
                  <a:txBody>
                    <a:bodyPr/>
                    <a:lstStyle/>
                    <a:p>
                      <a:pPr marL="63500" defTabSz="457200">
                        <a:lnSpc>
                          <a:spcPts val="3900"/>
                        </a:lnSpc>
                        <a:defRPr sz="1800"/>
                      </a:pPr>
                      <a:r>
                        <a:rPr sz="2000">
                          <a:latin typeface="Helvetica Light"/>
                          <a:ea typeface="Helvetica Light"/>
                          <a:cs typeface="Helvetica Light"/>
                          <a:sym typeface="Helvetica Light"/>
                        </a:rPr>
                        <a:t>2.1%</a:t>
                      </a:r>
                    </a:p>
                  </a:txBody>
                  <a:tcPr marL="0" marR="0" marT="0" marB="0" anchor="ctr" horzOverflow="overflow">
                    <a:lnL w="0">
                      <a:miter lim="400000"/>
                    </a:lnL>
                    <a:lnR w="0">
                      <a:miter lim="400000"/>
                    </a:lnR>
                    <a:lnT w="12700">
                      <a:solidFill>
                        <a:srgbClr val="CCCCCC"/>
                      </a:solidFill>
                      <a:miter lim="400000"/>
                    </a:lnT>
                    <a:lnB w="6350">
                      <a:solidFill>
                        <a:srgbClr val="000000"/>
                      </a:solidFill>
                      <a:miter lim="400000"/>
                    </a:lnB>
                  </a:tcPr>
                </a:tc>
                <a:extLst>
                  <a:ext uri="{0D108BD9-81ED-4DB2-BD59-A6C34878D82A}">
                    <a16:rowId xmlns:a16="http://schemas.microsoft.com/office/drawing/2014/main" val="10007"/>
                  </a:ext>
                </a:extLst>
              </a:tr>
            </a:tbl>
          </a:graphicData>
        </a:graphic>
      </p:graphicFrame>
      <p:sp>
        <p:nvSpPr>
          <p:cNvPr id="1264" name="Newsletter Integration"/>
          <p:cNvSpPr txBox="1">
            <a:spLocks noGrp="1"/>
          </p:cNvSpPr>
          <p:nvPr>
            <p:ph type="title"/>
          </p:nvPr>
        </p:nvSpPr>
        <p:spPr>
          <a:xfrm>
            <a:off x="1267420" y="1699862"/>
            <a:ext cx="12510315" cy="1565911"/>
          </a:xfrm>
          <a:prstGeom prst="rect">
            <a:avLst/>
          </a:prstGeom>
        </p:spPr>
        <p:txBody>
          <a:bodyPr/>
          <a:lstStyle/>
          <a:p>
            <a:r>
              <a:t>Newsletter Integration </a:t>
            </a:r>
          </a:p>
        </p:txBody>
      </p:sp>
      <p:sp>
        <p:nvSpPr>
          <p:cNvPr id="1265" name="PAID PLACEMENTS"/>
          <p:cNvSpPr txBox="1">
            <a:spLocks noGrp="1"/>
          </p:cNvSpPr>
          <p:nvPr>
            <p:ph type="body" idx="13"/>
          </p:nvPr>
        </p:nvSpPr>
        <p:spPr>
          <a:prstGeom prst="rect">
            <a:avLst/>
          </a:prstGeom>
        </p:spPr>
        <p:txBody>
          <a:bodyPr/>
          <a:lstStyle/>
          <a:p>
            <a:r>
              <a:t>PAID PLACEMENTS</a:t>
            </a:r>
          </a:p>
        </p:txBody>
      </p:sp>
      <p:sp>
        <p:nvSpPr>
          <p:cNvPr id="126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1267"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268" name="The Daily Beast’s most loyal users are also our newsletter subscribers. These readers have built our stories into their weekly inbox routines — and your brand can be a part of it. Placements driving to sponsored posts or clicking directly out to your brand’s site are available in these newsletters."/>
          <p:cNvSpPr txBox="1">
            <a:spLocks noGrp="1"/>
          </p:cNvSpPr>
          <p:nvPr>
            <p:ph type="body" sz="quarter" idx="4294967295"/>
          </p:nvPr>
        </p:nvSpPr>
        <p:spPr>
          <a:xfrm>
            <a:off x="1267420" y="3385046"/>
            <a:ext cx="11406270" cy="2031301"/>
          </a:xfrm>
          <a:prstGeom prst="rect">
            <a:avLst/>
          </a:prstGeom>
        </p:spPr>
        <p:txBody>
          <a:bodyPr anchor="t"/>
          <a:lstStyle>
            <a:lvl1pPr marL="0" indent="0" defTabSz="457200">
              <a:spcBef>
                <a:spcPts val="1800"/>
              </a:spcBef>
              <a:buClrTx/>
              <a:buSzTx/>
              <a:buNone/>
              <a:defRPr sz="2600" spc="-26"/>
            </a:lvl1pPr>
          </a:lstStyle>
          <a:p>
            <a:r>
              <a:t>The Daily Beast’s most loyal users are also our newsletter subscribers. These readers have built our stories into their weekly inbox routines — and your brand can be a part of it. Placements driving to sponsored posts or clicking directly out to your brand’s site are available in these newsletters.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8" name="scouted-background-illustrations-04.png" descr="scouted-background-illustrations-04.png"/>
          <p:cNvPicPr>
            <a:picLocks noChangeAspect="1"/>
          </p:cNvPicPr>
          <p:nvPr/>
        </p:nvPicPr>
        <p:blipFill>
          <a:blip r:embed="rId2">
            <a:extLst/>
          </a:blip>
          <a:srcRect l="4895" t="6881" r="1985"/>
          <a:stretch>
            <a:fillRect/>
          </a:stretch>
        </p:blipFill>
        <p:spPr>
          <a:xfrm>
            <a:off x="0" y="0"/>
            <a:ext cx="24381630" cy="13716000"/>
          </a:xfrm>
          <a:prstGeom prst="rect">
            <a:avLst/>
          </a:prstGeom>
          <a:ln w="12700">
            <a:miter lim="400000"/>
          </a:ln>
        </p:spPr>
      </p:pic>
      <p:sp>
        <p:nvSpPr>
          <p:cNvPr id="959" name="Who we are"/>
          <p:cNvSpPr/>
          <p:nvPr/>
        </p:nvSpPr>
        <p:spPr>
          <a:xfrm>
            <a:off x="-1" y="4110885"/>
            <a:ext cx="21051078" cy="6276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ctr">
              <a:lnSpc>
                <a:spcPct val="80000"/>
              </a:lnSpc>
              <a:spcBef>
                <a:spcPts val="400"/>
              </a:spcBef>
              <a:defRPr sz="35800" b="0" spc="0">
                <a:solidFill>
                  <a:srgbClr val="FFFFFF"/>
                </a:solidFill>
                <a:latin typeface="+mj-lt"/>
                <a:ea typeface="+mj-ea"/>
                <a:cs typeface="+mj-cs"/>
                <a:sym typeface="Druk"/>
              </a:defRPr>
            </a:lvl1pPr>
          </a:lstStyle>
          <a:p>
            <a:r>
              <a:t>Who we are</a:t>
            </a:r>
          </a:p>
        </p:txBody>
      </p:sp>
      <p:grpSp>
        <p:nvGrpSpPr>
          <p:cNvPr id="963" name="Group"/>
          <p:cNvGrpSpPr/>
          <p:nvPr/>
        </p:nvGrpSpPr>
        <p:grpSpPr>
          <a:xfrm rot="21000000">
            <a:off x="18334097" y="5002829"/>
            <a:ext cx="3422940" cy="3422939"/>
            <a:chOff x="0" y="0"/>
            <a:chExt cx="3422938" cy="3422938"/>
          </a:xfrm>
        </p:grpSpPr>
        <p:sp>
          <p:nvSpPr>
            <p:cNvPr id="960" name="Group"/>
            <p:cNvSpPr/>
            <p:nvPr/>
          </p:nvSpPr>
          <p:spPr>
            <a:xfrm>
              <a:off x="0" y="0"/>
              <a:ext cx="3422939" cy="3422939"/>
            </a:xfrm>
            <a:prstGeom prst="ellipse">
              <a:avLst/>
            </a:prstGeom>
            <a:solidFill>
              <a:srgbClr val="FFFFFF"/>
            </a:solidFill>
            <a:ln w="12700" cap="flat">
              <a:noFill/>
              <a:miter lim="400000"/>
            </a:ln>
            <a:effectLst>
              <a:outerShdw blurRad="165100" dist="52496" dir="5400000" rotWithShape="0">
                <a:srgbClr val="000000">
                  <a:alpha val="24318"/>
                </a:srgbClr>
              </a:outerShdw>
            </a:effectLst>
          </p:spPr>
          <p:txBody>
            <a:bodyPr wrap="square" lIns="71437" tIns="71437" rIns="71437" bIns="71437" numCol="1" anchor="ctr">
              <a:noAutofit/>
            </a:bodyPr>
            <a:lstStyle/>
            <a:p>
              <a:pPr algn="ctr" defTabSz="821531">
                <a:lnSpc>
                  <a:spcPct val="100000"/>
                </a:lnSpc>
                <a:spcBef>
                  <a:spcPts val="0"/>
                </a:spcBef>
                <a:defRPr sz="3000" b="0" cap="none" spc="0">
                  <a:solidFill>
                    <a:srgbClr val="FFFFFF"/>
                  </a:solidFill>
                  <a:latin typeface="Helvetica Neue Medium"/>
                  <a:ea typeface="Helvetica Neue Medium"/>
                  <a:cs typeface="Helvetica Neue Medium"/>
                  <a:sym typeface="Helvetica Neue Medium"/>
                </a:defRPr>
              </a:pPr>
              <a:endParaRPr/>
            </a:p>
          </p:txBody>
        </p:sp>
        <p:sp>
          <p:nvSpPr>
            <p:cNvPr id="961" name="Daily Beast…"/>
            <p:cNvSpPr/>
            <p:nvPr/>
          </p:nvSpPr>
          <p:spPr>
            <a:xfrm>
              <a:off x="435008" y="814097"/>
              <a:ext cx="2542644" cy="18530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a:lnSpc>
                  <a:spcPct val="60000"/>
                </a:lnSpc>
                <a:spcBef>
                  <a:spcPts val="0"/>
                </a:spcBef>
                <a:defRPr sz="4500" b="0" spc="0">
                  <a:solidFill>
                    <a:srgbClr val="000000"/>
                  </a:solidFill>
                  <a:latin typeface="+mj-lt"/>
                  <a:ea typeface="+mj-ea"/>
                  <a:cs typeface="+mj-cs"/>
                  <a:sym typeface="Druk"/>
                </a:defRPr>
              </a:pPr>
              <a:r>
                <a:t>Daily Beast</a:t>
              </a:r>
            </a:p>
            <a:p>
              <a:pPr algn="ctr">
                <a:lnSpc>
                  <a:spcPct val="60000"/>
                </a:lnSpc>
                <a:spcBef>
                  <a:spcPts val="0"/>
                </a:spcBef>
                <a:defRPr sz="4500" b="0" spc="0">
                  <a:solidFill>
                    <a:srgbClr val="000000"/>
                  </a:solidFill>
                  <a:latin typeface="+mj-lt"/>
                  <a:ea typeface="+mj-ea"/>
                  <a:cs typeface="+mj-cs"/>
                  <a:sym typeface="Druk"/>
                </a:defRPr>
              </a:pPr>
              <a:r>
                <a:t> +</a:t>
              </a:r>
            </a:p>
            <a:p>
              <a:pPr algn="ctr">
                <a:lnSpc>
                  <a:spcPct val="60000"/>
                </a:lnSpc>
                <a:spcBef>
                  <a:spcPts val="0"/>
                </a:spcBef>
                <a:defRPr sz="4500" b="0" spc="0">
                  <a:solidFill>
                    <a:srgbClr val="000000"/>
                  </a:solidFill>
                  <a:latin typeface="+mj-lt"/>
                  <a:ea typeface="+mj-ea"/>
                  <a:cs typeface="+mj-cs"/>
                  <a:sym typeface="Druk"/>
                </a:defRPr>
              </a:pPr>
              <a:r>
                <a:t>Scouted</a:t>
              </a:r>
            </a:p>
          </p:txBody>
        </p:sp>
        <p:sp>
          <p:nvSpPr>
            <p:cNvPr id="962" name="Group"/>
            <p:cNvSpPr/>
            <p:nvPr/>
          </p:nvSpPr>
          <p:spPr>
            <a:xfrm>
              <a:off x="152790" y="152791"/>
              <a:ext cx="3117357" cy="3117357"/>
            </a:xfrm>
            <a:prstGeom prst="ellipse">
              <a:avLst/>
            </a:prstGeom>
            <a:noFill/>
            <a:ln w="12700" cap="flat">
              <a:solidFill>
                <a:srgbClr val="F00606"/>
              </a:solidFill>
              <a:prstDash val="solid"/>
              <a:miter lim="400000"/>
            </a:ln>
            <a:effectLst>
              <a:outerShdw blurRad="165100" dist="52496" dir="5400000" rotWithShape="0">
                <a:srgbClr val="000000">
                  <a:alpha val="24318"/>
                </a:srgbClr>
              </a:outerShdw>
            </a:effectLst>
          </p:spPr>
          <p:txBody>
            <a:bodyPr wrap="square" lIns="71437" tIns="71437" rIns="71437" bIns="71437" numCol="1" anchor="ctr">
              <a:noAutofit/>
            </a:bodyPr>
            <a:lstStyle/>
            <a:p>
              <a:pPr algn="ctr" defTabSz="821531">
                <a:lnSpc>
                  <a:spcPct val="100000"/>
                </a:lnSpc>
                <a:spcBef>
                  <a:spcPts val="0"/>
                </a:spcBef>
                <a:defRPr sz="3000" b="0" cap="none" spc="0">
                  <a:solidFill>
                    <a:srgbClr val="FFFFFF"/>
                  </a:solidFill>
                  <a:latin typeface="Helvetica Neue Medium"/>
                  <a:ea typeface="Helvetica Neue Medium"/>
                  <a:cs typeface="Helvetica Neue Medium"/>
                  <a:sym typeface="Helvetica Neue Medium"/>
                </a:defRPr>
              </a:pPr>
              <a:endParaRPr/>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 name="Rectangle"/>
          <p:cNvSpPr/>
          <p:nvPr/>
        </p:nvSpPr>
        <p:spPr>
          <a:xfrm>
            <a:off x="-1" y="-1"/>
            <a:ext cx="24384001" cy="13716001"/>
          </a:xfrm>
          <a:prstGeom prst="rect">
            <a:avLst/>
          </a:prstGeom>
          <a:solidFill>
            <a:srgbClr val="E0DDDD">
              <a:alpha val="50000"/>
            </a:srgbClr>
          </a:solidFill>
          <a:ln w="12700">
            <a:miter lim="400000"/>
          </a:ln>
        </p:spPr>
        <p:txBody>
          <a:bodyPr lIns="50800" tIns="50800" rIns="50800" bIns="50800" anchor="ctr"/>
          <a:lstStyle/>
          <a:p>
            <a:pP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271" name="Rectangle"/>
          <p:cNvSpPr/>
          <p:nvPr/>
        </p:nvSpPr>
        <p:spPr>
          <a:xfrm>
            <a:off x="10169074" y="2872382"/>
            <a:ext cx="4343401" cy="2568361"/>
          </a:xfrm>
          <a:prstGeom prst="rect">
            <a:avLst/>
          </a:prstGeom>
          <a:solidFill>
            <a:srgbClr val="FFFFFF"/>
          </a:solidFill>
          <a:ln w="12700">
            <a:miter lim="400000"/>
          </a:ln>
        </p:spPr>
        <p:txBody>
          <a:bodyPr lIns="50800" tIns="50800" rIns="50800" bIns="50800" anchor="ctr"/>
          <a:lstStyle/>
          <a:p>
            <a:pP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272" name="Rectangle"/>
          <p:cNvSpPr/>
          <p:nvPr/>
        </p:nvSpPr>
        <p:spPr>
          <a:xfrm>
            <a:off x="5707951" y="2866112"/>
            <a:ext cx="4343401" cy="2568361"/>
          </a:xfrm>
          <a:prstGeom prst="rect">
            <a:avLst/>
          </a:prstGeom>
          <a:solidFill>
            <a:srgbClr val="FFFFFF"/>
          </a:solidFill>
          <a:ln w="12700">
            <a:miter lim="400000"/>
          </a:ln>
        </p:spPr>
        <p:txBody>
          <a:bodyPr lIns="50800" tIns="50800" rIns="50800" bIns="50800" anchor="ctr"/>
          <a:lstStyle/>
          <a:p>
            <a:pP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273" name="Rectangle"/>
          <p:cNvSpPr/>
          <p:nvPr/>
        </p:nvSpPr>
        <p:spPr>
          <a:xfrm>
            <a:off x="14630196" y="2872382"/>
            <a:ext cx="4343401" cy="2568361"/>
          </a:xfrm>
          <a:prstGeom prst="rect">
            <a:avLst/>
          </a:prstGeom>
          <a:solidFill>
            <a:srgbClr val="FFFFFF"/>
          </a:solidFill>
          <a:ln w="12700">
            <a:miter lim="400000"/>
          </a:ln>
        </p:spPr>
        <p:txBody>
          <a:bodyPr lIns="50800" tIns="50800" rIns="50800" bIns="50800" anchor="ctr"/>
          <a:lstStyle/>
          <a:p>
            <a:pP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274" name="Rectangle"/>
          <p:cNvSpPr/>
          <p:nvPr/>
        </p:nvSpPr>
        <p:spPr>
          <a:xfrm>
            <a:off x="19091321" y="2872382"/>
            <a:ext cx="4343401" cy="2568361"/>
          </a:xfrm>
          <a:prstGeom prst="rect">
            <a:avLst/>
          </a:prstGeom>
          <a:solidFill>
            <a:srgbClr val="FFFFFF"/>
          </a:solidFill>
          <a:ln w="12700">
            <a:miter lim="400000"/>
          </a:ln>
        </p:spPr>
        <p:txBody>
          <a:bodyPr lIns="50800" tIns="50800" rIns="50800" bIns="50800" anchor="ctr"/>
          <a:lstStyle/>
          <a:p>
            <a:pP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275" name="Rectangle"/>
          <p:cNvSpPr/>
          <p:nvPr/>
        </p:nvSpPr>
        <p:spPr>
          <a:xfrm>
            <a:off x="10169074" y="5661439"/>
            <a:ext cx="4343401" cy="2568361"/>
          </a:xfrm>
          <a:prstGeom prst="rect">
            <a:avLst/>
          </a:prstGeom>
          <a:solidFill>
            <a:srgbClr val="FFFFFF"/>
          </a:solidFill>
          <a:ln w="12700">
            <a:miter lim="400000"/>
          </a:ln>
        </p:spPr>
        <p:txBody>
          <a:bodyPr lIns="50800" tIns="50800" rIns="50800" bIns="50800" anchor="ctr"/>
          <a:lstStyle/>
          <a:p>
            <a:pP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276" name="Rectangle"/>
          <p:cNvSpPr/>
          <p:nvPr/>
        </p:nvSpPr>
        <p:spPr>
          <a:xfrm>
            <a:off x="5707951" y="5655169"/>
            <a:ext cx="4343401" cy="2568361"/>
          </a:xfrm>
          <a:prstGeom prst="rect">
            <a:avLst/>
          </a:prstGeom>
          <a:solidFill>
            <a:srgbClr val="FFFFFF"/>
          </a:solidFill>
          <a:ln w="12700">
            <a:miter lim="400000"/>
          </a:ln>
        </p:spPr>
        <p:txBody>
          <a:bodyPr lIns="50800" tIns="50800" rIns="50800" bIns="50800" anchor="ctr"/>
          <a:lstStyle/>
          <a:p>
            <a:pP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277" name="Rectangle"/>
          <p:cNvSpPr/>
          <p:nvPr/>
        </p:nvSpPr>
        <p:spPr>
          <a:xfrm>
            <a:off x="14630196" y="5661439"/>
            <a:ext cx="4343401" cy="2568361"/>
          </a:xfrm>
          <a:prstGeom prst="rect">
            <a:avLst/>
          </a:prstGeom>
          <a:solidFill>
            <a:srgbClr val="FFFFFF"/>
          </a:solidFill>
          <a:ln w="12700">
            <a:miter lim="400000"/>
          </a:ln>
        </p:spPr>
        <p:txBody>
          <a:bodyPr lIns="50800" tIns="50800" rIns="50800" bIns="50800" anchor="ctr"/>
          <a:lstStyle/>
          <a:p>
            <a:pP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278" name="Rectangle"/>
          <p:cNvSpPr/>
          <p:nvPr/>
        </p:nvSpPr>
        <p:spPr>
          <a:xfrm>
            <a:off x="19091321" y="5661439"/>
            <a:ext cx="4343401" cy="2568361"/>
          </a:xfrm>
          <a:prstGeom prst="rect">
            <a:avLst/>
          </a:prstGeom>
          <a:solidFill>
            <a:srgbClr val="FFFFFF"/>
          </a:solidFill>
          <a:ln w="12700">
            <a:miter lim="400000"/>
          </a:ln>
        </p:spPr>
        <p:txBody>
          <a:bodyPr lIns="50800" tIns="50800" rIns="50800" bIns="50800" anchor="ctr"/>
          <a:lstStyle/>
          <a:p>
            <a:pPr defTabSz="825500">
              <a:lnSpc>
                <a:spcPct val="100000"/>
              </a:lnSpc>
              <a:spcBef>
                <a:spcPts val="0"/>
              </a:spcBef>
              <a:defRPr sz="3000" b="0" cap="none" spc="0">
                <a:solidFill>
                  <a:srgbClr val="FFFFFF"/>
                </a:solidFill>
                <a:latin typeface="Helvetica Neue Medium"/>
                <a:ea typeface="Helvetica Neue Medium"/>
                <a:cs typeface="Helvetica Neue Medium"/>
                <a:sym typeface="Helvetica Neue Medium"/>
              </a:defRPr>
            </a:pPr>
            <a:endParaRPr/>
          </a:p>
        </p:txBody>
      </p:sp>
      <p:sp>
        <p:nvSpPr>
          <p:cNvPr id="1279" name="Rectangle"/>
          <p:cNvSpPr/>
          <p:nvPr/>
        </p:nvSpPr>
        <p:spPr>
          <a:xfrm>
            <a:off x="10169074" y="8475736"/>
            <a:ext cx="4343401" cy="2568362"/>
          </a:xfrm>
          <a:prstGeom prst="rect">
            <a:avLst/>
          </a:prstGeom>
          <a:solidFill>
            <a:srgbClr val="FFFFFF"/>
          </a:solidFill>
          <a:ln w="12700">
            <a:miter lim="400000"/>
          </a:ln>
        </p:spPr>
        <p:txBody>
          <a:bodyPr lIns="50800" tIns="50800" rIns="50800" bIns="50800" anchor="ctr"/>
          <a:lstStyle/>
          <a:p>
            <a:pP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280" name="Rectangle"/>
          <p:cNvSpPr/>
          <p:nvPr/>
        </p:nvSpPr>
        <p:spPr>
          <a:xfrm>
            <a:off x="5707951" y="8469466"/>
            <a:ext cx="4343401" cy="2568361"/>
          </a:xfrm>
          <a:prstGeom prst="rect">
            <a:avLst/>
          </a:prstGeom>
          <a:solidFill>
            <a:srgbClr val="FFFFFF"/>
          </a:solidFill>
          <a:ln w="12700">
            <a:miter lim="400000"/>
          </a:ln>
        </p:spPr>
        <p:txBody>
          <a:bodyPr lIns="50800" tIns="50800" rIns="50800" bIns="50800" anchor="ctr"/>
          <a:lstStyle/>
          <a:p>
            <a:pP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281" name="Rectangle"/>
          <p:cNvSpPr/>
          <p:nvPr/>
        </p:nvSpPr>
        <p:spPr>
          <a:xfrm>
            <a:off x="14630196" y="8475736"/>
            <a:ext cx="4343401" cy="2568362"/>
          </a:xfrm>
          <a:prstGeom prst="rect">
            <a:avLst/>
          </a:prstGeom>
          <a:solidFill>
            <a:srgbClr val="FFFFFF"/>
          </a:solidFill>
          <a:ln w="12700">
            <a:miter lim="400000"/>
          </a:ln>
        </p:spPr>
        <p:txBody>
          <a:bodyPr lIns="50800" tIns="50800" rIns="50800" bIns="50800" anchor="ctr"/>
          <a:lstStyle/>
          <a:p>
            <a:pP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282" name="Rectangle"/>
          <p:cNvSpPr/>
          <p:nvPr/>
        </p:nvSpPr>
        <p:spPr>
          <a:xfrm>
            <a:off x="19091321" y="8475736"/>
            <a:ext cx="4343401" cy="2568362"/>
          </a:xfrm>
          <a:prstGeom prst="rect">
            <a:avLst/>
          </a:prstGeom>
          <a:solidFill>
            <a:srgbClr val="FFFFFF"/>
          </a:solidFill>
          <a:ln w="12700">
            <a:miter lim="400000"/>
          </a:ln>
        </p:spPr>
        <p:txBody>
          <a:bodyPr lIns="50800" tIns="50800" rIns="50800" bIns="50800" anchor="ctr"/>
          <a:lstStyle/>
          <a:p>
            <a:pP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graphicFrame>
        <p:nvGraphicFramePr>
          <p:cNvPr id="1283" name="Table"/>
          <p:cNvGraphicFramePr/>
          <p:nvPr/>
        </p:nvGraphicFramePr>
        <p:xfrm>
          <a:off x="5684465" y="3307227"/>
          <a:ext cx="17346859" cy="10370755"/>
        </p:xfrm>
        <a:graphic>
          <a:graphicData uri="http://schemas.openxmlformats.org/drawingml/2006/table">
            <a:tbl>
              <a:tblPr>
                <a:tableStyleId>{4C3C2611-4C71-4FC5-86AE-919BDF0F9419}</a:tableStyleId>
              </a:tblPr>
              <a:tblGrid>
                <a:gridCol w="4484609">
                  <a:extLst>
                    <a:ext uri="{9D8B030D-6E8A-4147-A177-3AD203B41FA5}">
                      <a16:colId xmlns:a16="http://schemas.microsoft.com/office/drawing/2014/main" val="20000"/>
                    </a:ext>
                  </a:extLst>
                </a:gridCol>
                <a:gridCol w="4461122">
                  <a:extLst>
                    <a:ext uri="{9D8B030D-6E8A-4147-A177-3AD203B41FA5}">
                      <a16:colId xmlns:a16="http://schemas.microsoft.com/office/drawing/2014/main" val="20001"/>
                    </a:ext>
                  </a:extLst>
                </a:gridCol>
                <a:gridCol w="4461124">
                  <a:extLst>
                    <a:ext uri="{9D8B030D-6E8A-4147-A177-3AD203B41FA5}">
                      <a16:colId xmlns:a16="http://schemas.microsoft.com/office/drawing/2014/main" val="20002"/>
                    </a:ext>
                  </a:extLst>
                </a:gridCol>
                <a:gridCol w="4395933">
                  <a:extLst>
                    <a:ext uri="{9D8B030D-6E8A-4147-A177-3AD203B41FA5}">
                      <a16:colId xmlns:a16="http://schemas.microsoft.com/office/drawing/2014/main" val="20003"/>
                    </a:ext>
                  </a:extLst>
                </a:gridCol>
              </a:tblGrid>
              <a:tr h="2835026">
                <a:tc>
                  <a:txBody>
                    <a:bodyPr/>
                    <a:lstStyle/>
                    <a:p>
                      <a:pPr marL="254000" marR="254000" algn="l">
                        <a:spcBef>
                          <a:spcPts val="1500"/>
                        </a:spcBef>
                        <a:defRPr sz="1600" b="1" spc="-32">
                          <a:latin typeface="+mn-lt"/>
                          <a:ea typeface="+mn-ea"/>
                          <a:cs typeface="+mn-cs"/>
                          <a:sym typeface="Helvetica Neue"/>
                        </a:defRPr>
                      </a:pPr>
                      <a:r>
                        <a:t>CES: Gadgets to Get Now</a:t>
                      </a:r>
                    </a:p>
                    <a:p>
                      <a:pPr marL="254000" marR="254000" algn="l">
                        <a:spcBef>
                          <a:spcPts val="1500"/>
                        </a:spcBef>
                        <a:defRPr sz="1600" b="1" spc="-32">
                          <a:latin typeface="+mn-lt"/>
                          <a:ea typeface="+mn-ea"/>
                          <a:cs typeface="+mn-cs"/>
                          <a:sym typeface="Helvetica Neue"/>
                        </a:defRPr>
                      </a:pPr>
                      <a:r>
                        <a:t>Super Bowl Savings</a:t>
                      </a:r>
                    </a:p>
                  </a:txBody>
                  <a:tcPr marL="0" marR="0" marT="0" marB="0" horzOverflow="overflow">
                    <a:lnL w="0">
                      <a:miter lim="400000"/>
                    </a:lnL>
                    <a:lnR w="0">
                      <a:miter lim="400000"/>
                    </a:lnR>
                    <a:lnT w="0">
                      <a:miter lim="400000"/>
                    </a:lnT>
                    <a:lnB w="0">
                      <a:miter lim="400000"/>
                    </a:lnB>
                  </a:tcPr>
                </a:tc>
                <a:tc>
                  <a:txBody>
                    <a:bodyPr/>
                    <a:lstStyle/>
                    <a:p>
                      <a:pPr marL="254000" marR="254000" algn="l">
                        <a:spcBef>
                          <a:spcPts val="1500"/>
                        </a:spcBef>
                        <a:defRPr sz="1800"/>
                      </a:pPr>
                      <a:r>
                        <a:rPr sz="1600" b="1" spc="-32">
                          <a:latin typeface="+mn-lt"/>
                          <a:ea typeface="+mn-ea"/>
                          <a:cs typeface="+mn-cs"/>
                          <a:sym typeface="Helvetica Neue"/>
                        </a:rPr>
                        <a:t>Valentine’s Gifts: Your Heart in Your Cart
President’s Day Deals </a:t>
                      </a:r>
                    </a:p>
                  </a:txBody>
                  <a:tcPr marL="0" marR="0" marT="0" marB="0" horzOverflow="overflow">
                    <a:lnL w="0">
                      <a:miter lim="400000"/>
                    </a:lnL>
                    <a:lnR w="0">
                      <a:miter lim="400000"/>
                    </a:lnR>
                    <a:lnT w="0">
                      <a:miter lim="400000"/>
                    </a:lnT>
                    <a:lnB w="0">
                      <a:miter lim="400000"/>
                    </a:lnB>
                  </a:tcPr>
                </a:tc>
                <a:tc>
                  <a:txBody>
                    <a:bodyPr/>
                    <a:lstStyle/>
                    <a:p>
                      <a:pPr marL="254000" marR="254000" algn="l">
                        <a:spcBef>
                          <a:spcPts val="1500"/>
                        </a:spcBef>
                        <a:defRPr sz="1800"/>
                      </a:pPr>
                      <a:r>
                        <a:rPr sz="1600" b="1" spc="-32">
                          <a:latin typeface="+mn-lt"/>
                          <a:ea typeface="+mn-ea"/>
                          <a:cs typeface="+mn-cs"/>
                          <a:sym typeface="Helvetica Neue"/>
                        </a:rPr>
                        <a:t>International Women’s Day: Week of Women-Owned Brands
Spring Cleaning Essentials </a:t>
                      </a:r>
                    </a:p>
                  </a:txBody>
                  <a:tcPr marL="0" marR="0" marT="0" marB="0" horzOverflow="overflow">
                    <a:lnL w="0">
                      <a:miter lim="400000"/>
                    </a:lnL>
                    <a:lnR w="0">
                      <a:miter lim="400000"/>
                    </a:lnR>
                    <a:lnT w="0">
                      <a:miter lim="400000"/>
                    </a:lnT>
                    <a:lnB w="0">
                      <a:miter lim="400000"/>
                    </a:lnB>
                  </a:tcPr>
                </a:tc>
                <a:tc>
                  <a:txBody>
                    <a:bodyPr/>
                    <a:lstStyle/>
                    <a:p>
                      <a:pPr marL="254000" marR="254000" algn="l">
                        <a:spcBef>
                          <a:spcPts val="1500"/>
                        </a:spcBef>
                        <a:defRPr sz="1800"/>
                      </a:pPr>
                      <a:r>
                        <a:rPr sz="1600" b="1" spc="-32">
                          <a:latin typeface="+mn-lt"/>
                          <a:ea typeface="+mn-ea"/>
                          <a:cs typeface="+mn-cs"/>
                          <a:sym typeface="Helvetica Neue"/>
                        </a:rPr>
                        <a:t>Sleep Week: Dreamy Products
Eco-Living: Go Green + Spend Green </a:t>
                      </a:r>
                    </a:p>
                  </a:txBody>
                  <a:tcPr marL="0" marR="0" marT="0" marB="0" horzOverflow="overflow">
                    <a:lnL w="0">
                      <a:miter lim="400000"/>
                    </a:lnL>
                    <a:lnR w="0">
                      <a:miter lim="400000"/>
                    </a:lnR>
                    <a:lnT w="0">
                      <a:miter lim="400000"/>
                    </a:lnT>
                    <a:lnB w="0">
                      <a:miter lim="400000"/>
                    </a:lnB>
                  </a:tcPr>
                </a:tc>
                <a:extLst>
                  <a:ext uri="{0D108BD9-81ED-4DB2-BD59-A6C34878D82A}">
                    <a16:rowId xmlns:a16="http://schemas.microsoft.com/office/drawing/2014/main" val="10000"/>
                  </a:ext>
                </a:extLst>
              </a:tr>
              <a:tr h="2826887">
                <a:tc>
                  <a:txBody>
                    <a:bodyPr/>
                    <a:lstStyle/>
                    <a:p>
                      <a:pPr marL="254000" marR="254000" algn="l">
                        <a:spcBef>
                          <a:spcPts val="1500"/>
                        </a:spcBef>
                        <a:defRPr sz="1800"/>
                      </a:pPr>
                      <a:r>
                        <a:rPr sz="1600" b="1" spc="-32">
                          <a:latin typeface="+mn-lt"/>
                          <a:ea typeface="+mn-ea"/>
                          <a:cs typeface="+mn-cs"/>
                          <a:sym typeface="Helvetica Neue"/>
                        </a:rPr>
                        <a:t>Summer Must-Haves
Mother’s Day Gifting
School’s Out: Graduation Gifting
Memorial Day Deals </a:t>
                      </a:r>
                    </a:p>
                  </a:txBody>
                  <a:tcPr marL="0" marR="0" marT="0" marB="0" horzOverflow="overflow">
                    <a:lnL w="0">
                      <a:miter lim="400000"/>
                    </a:lnL>
                    <a:lnR w="0">
                      <a:miter lim="400000"/>
                    </a:lnR>
                    <a:lnT w="0">
                      <a:miter lim="400000"/>
                    </a:lnT>
                    <a:lnB w="0">
                      <a:miter lim="400000"/>
                    </a:lnB>
                  </a:tcPr>
                </a:tc>
                <a:tc>
                  <a:txBody>
                    <a:bodyPr/>
                    <a:lstStyle/>
                    <a:p>
                      <a:pPr marL="254000" marR="254000" algn="l">
                        <a:spcBef>
                          <a:spcPts val="1500"/>
                        </a:spcBef>
                        <a:defRPr sz="1800"/>
                      </a:pPr>
                      <a:r>
                        <a:rPr sz="1600" b="1" spc="-32">
                          <a:latin typeface="+mn-lt"/>
                          <a:ea typeface="+mn-ea"/>
                          <a:cs typeface="+mn-cs"/>
                          <a:sym typeface="Helvetica Neue"/>
                        </a:rPr>
                        <a:t>Pride + Proceeds: Brands Supporting LGBTQ Causes
Father’s Day Gifting
Sweat Week </a:t>
                      </a:r>
                    </a:p>
                  </a:txBody>
                  <a:tcPr marL="0" marR="0" marT="0" marB="0" horzOverflow="overflow">
                    <a:lnL w="0">
                      <a:miter lim="400000"/>
                    </a:lnL>
                    <a:lnR w="0">
                      <a:miter lim="400000"/>
                    </a:lnR>
                    <a:lnT w="0">
                      <a:miter lim="400000"/>
                    </a:lnT>
                    <a:lnB w="0">
                      <a:miter lim="400000"/>
                    </a:lnB>
                  </a:tcPr>
                </a:tc>
                <a:tc>
                  <a:txBody>
                    <a:bodyPr/>
                    <a:lstStyle/>
                    <a:p>
                      <a:pPr marL="254000" marR="254000" algn="l">
                        <a:spcBef>
                          <a:spcPts val="1500"/>
                        </a:spcBef>
                        <a:defRPr sz="1800"/>
                      </a:pPr>
                      <a:r>
                        <a:rPr sz="1600" b="1" spc="-32">
                          <a:latin typeface="+mn-lt"/>
                          <a:ea typeface="+mn-ea"/>
                          <a:cs typeface="+mn-cs"/>
                          <a:sym typeface="Helvetica Neue"/>
                        </a:rPr>
                        <a:t>Independence Day Deals
Prime Day Deals</a:t>
                      </a:r>
                    </a:p>
                  </a:txBody>
                  <a:tcPr marL="0" marR="0" marT="0" marB="0" horzOverflow="overflow">
                    <a:lnL w="0">
                      <a:miter lim="400000"/>
                    </a:lnL>
                    <a:lnR w="0">
                      <a:miter lim="400000"/>
                    </a:lnR>
                    <a:lnT w="0">
                      <a:miter lim="400000"/>
                    </a:lnT>
                    <a:lnB w="0">
                      <a:miter lim="400000"/>
                    </a:lnB>
                  </a:tcPr>
                </a:tc>
                <a:tc>
                  <a:txBody>
                    <a:bodyPr/>
                    <a:lstStyle/>
                    <a:p>
                      <a:pPr marL="254000" marR="254000" algn="l">
                        <a:spcBef>
                          <a:spcPts val="1500"/>
                        </a:spcBef>
                        <a:defRPr sz="1800"/>
                      </a:pPr>
                      <a:r>
                        <a:rPr sz="1600" b="1" spc="-32">
                          <a:latin typeface="+mn-lt"/>
                          <a:ea typeface="+mn-ea"/>
                          <a:cs typeface="+mn-cs"/>
                          <a:sym typeface="Helvetica Neue"/>
                        </a:rPr>
                        <a:t>In Session: Back to School Sales </a:t>
                      </a:r>
                    </a:p>
                  </a:txBody>
                  <a:tcPr marL="0" marR="0" marT="0" marB="0" horzOverflow="overflow">
                    <a:lnL w="0">
                      <a:miter lim="400000"/>
                    </a:lnL>
                    <a:lnR w="0">
                      <a:miter lim="400000"/>
                    </a:lnR>
                    <a:lnT w="0">
                      <a:miter lim="400000"/>
                    </a:lnT>
                    <a:lnB w="0">
                      <a:miter lim="400000"/>
                    </a:lnB>
                  </a:tcPr>
                </a:tc>
                <a:extLst>
                  <a:ext uri="{0D108BD9-81ED-4DB2-BD59-A6C34878D82A}">
                    <a16:rowId xmlns:a16="http://schemas.microsoft.com/office/drawing/2014/main" val="10001"/>
                  </a:ext>
                </a:extLst>
              </a:tr>
              <a:tr h="2052398">
                <a:tc>
                  <a:txBody>
                    <a:bodyPr/>
                    <a:lstStyle/>
                    <a:p>
                      <a:pPr marL="254000" marR="254000" algn="l">
                        <a:spcBef>
                          <a:spcPts val="1500"/>
                        </a:spcBef>
                        <a:defRPr sz="1800"/>
                      </a:pPr>
                      <a:r>
                        <a:rPr sz="1600" b="1" spc="-32">
                          <a:latin typeface="+mn-lt"/>
                          <a:ea typeface="+mn-ea"/>
                          <a:cs typeface="+mn-cs"/>
                          <a:sym typeface="Helvetica Neue"/>
                        </a:rPr>
                        <a:t>Labor Day Deals </a:t>
                      </a:r>
                    </a:p>
                  </a:txBody>
                  <a:tcPr marL="0" marR="0" marT="0" marB="0" horzOverflow="overflow">
                    <a:lnL w="0">
                      <a:miter lim="400000"/>
                    </a:lnL>
                    <a:lnR w="0">
                      <a:miter lim="400000"/>
                    </a:lnR>
                    <a:lnT w="0">
                      <a:miter lim="400000"/>
                    </a:lnT>
                    <a:lnB w="0">
                      <a:miter lim="400000"/>
                    </a:lnB>
                  </a:tcPr>
                </a:tc>
                <a:tc>
                  <a:txBody>
                    <a:bodyPr/>
                    <a:lstStyle/>
                    <a:p>
                      <a:pPr marL="254000" marR="254000" algn="l">
                        <a:spcBef>
                          <a:spcPts val="1500"/>
                        </a:spcBef>
                        <a:defRPr sz="1800"/>
                      </a:pPr>
                      <a:r>
                        <a:rPr sz="1600" b="1" spc="-32">
                          <a:latin typeface="+mn-lt"/>
                          <a:ea typeface="+mn-ea"/>
                          <a:cs typeface="+mn-cs"/>
                          <a:sym typeface="Helvetica Neue"/>
                        </a:rPr>
                        <a:t>Halloween: All Treats, No Tricks </a:t>
                      </a:r>
                    </a:p>
                  </a:txBody>
                  <a:tcPr marL="0" marR="0" marT="0" marB="0" horzOverflow="overflow">
                    <a:lnL w="0">
                      <a:miter lim="400000"/>
                    </a:lnL>
                    <a:lnR w="0">
                      <a:miter lim="400000"/>
                    </a:lnR>
                    <a:lnT w="0">
                      <a:miter lim="400000"/>
                    </a:lnT>
                    <a:lnB w="0">
                      <a:miter lim="400000"/>
                    </a:lnB>
                  </a:tcPr>
                </a:tc>
                <a:tc>
                  <a:txBody>
                    <a:bodyPr/>
                    <a:lstStyle/>
                    <a:p>
                      <a:pPr marL="254000" marR="254000" algn="l">
                        <a:spcBef>
                          <a:spcPts val="1500"/>
                        </a:spcBef>
                        <a:defRPr sz="1800"/>
                      </a:pPr>
                      <a:r>
                        <a:rPr sz="1600" b="1" spc="-32">
                          <a:latin typeface="+mn-lt"/>
                          <a:ea typeface="+mn-ea"/>
                          <a:cs typeface="+mn-cs"/>
                          <a:sym typeface="Helvetica Neue"/>
                        </a:rPr>
                        <a:t>Themed Gift Guides
Singles’ Day (11/11)
Deal Week (Black Friday, Cyber Monday) </a:t>
                      </a:r>
                    </a:p>
                  </a:txBody>
                  <a:tcPr marL="0" marR="0" marT="0" marB="0" horzOverflow="overflow">
                    <a:lnL w="0">
                      <a:miter lim="400000"/>
                    </a:lnL>
                    <a:lnR w="0">
                      <a:miter lim="400000"/>
                    </a:lnR>
                    <a:lnT w="0">
                      <a:miter lim="400000"/>
                    </a:lnT>
                    <a:lnB w="0">
                      <a:miter lim="400000"/>
                    </a:lnB>
                  </a:tcPr>
                </a:tc>
                <a:tc>
                  <a:txBody>
                    <a:bodyPr/>
                    <a:lstStyle/>
                    <a:p>
                      <a:pPr marL="254000" marR="254000" algn="l">
                        <a:spcBef>
                          <a:spcPts val="1500"/>
                        </a:spcBef>
                        <a:defRPr sz="1800"/>
                      </a:pPr>
                      <a:r>
                        <a:rPr sz="1600" b="1" spc="-32">
                          <a:latin typeface="+mn-lt"/>
                          <a:ea typeface="+mn-ea"/>
                          <a:cs typeface="+mn-cs"/>
                          <a:sym typeface="Helvetica Neue"/>
                        </a:rPr>
                        <a:t>Holiday Survival Guide
New Year, New You: Realistic Resolutions </a:t>
                      </a:r>
                    </a:p>
                  </a:txBody>
                  <a:tcPr marL="0" marR="0" marT="0" marB="0" horzOverflow="overflow">
                    <a:lnL w="0">
                      <a:miter lim="400000"/>
                    </a:lnL>
                    <a:lnR w="0">
                      <a:miter lim="400000"/>
                    </a:lnR>
                    <a:lnT w="0">
                      <a:miter lim="400000"/>
                    </a:lnT>
                    <a:lnB w="0">
                      <a:miter lim="400000"/>
                    </a:lnB>
                  </a:tcPr>
                </a:tc>
                <a:extLst>
                  <a:ext uri="{0D108BD9-81ED-4DB2-BD59-A6C34878D82A}">
                    <a16:rowId xmlns:a16="http://schemas.microsoft.com/office/drawing/2014/main" val="10002"/>
                  </a:ext>
                </a:extLst>
              </a:tr>
            </a:tbl>
          </a:graphicData>
        </a:graphic>
      </p:graphicFrame>
      <p:sp>
        <p:nvSpPr>
          <p:cNvPr id="1284" name="January"/>
          <p:cNvSpPr/>
          <p:nvPr/>
        </p:nvSpPr>
        <p:spPr>
          <a:xfrm>
            <a:off x="6991453" y="2740234"/>
            <a:ext cx="1776396" cy="381001"/>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800" spc="107">
                <a:solidFill>
                  <a:srgbClr val="000000"/>
                </a:solidFill>
              </a:defRPr>
            </a:lvl1pPr>
          </a:lstStyle>
          <a:p>
            <a:r>
              <a:t>January</a:t>
            </a:r>
          </a:p>
        </p:txBody>
      </p:sp>
      <p:sp>
        <p:nvSpPr>
          <p:cNvPr id="1285" name="february"/>
          <p:cNvSpPr/>
          <p:nvPr/>
        </p:nvSpPr>
        <p:spPr>
          <a:xfrm>
            <a:off x="11452576" y="2740234"/>
            <a:ext cx="1776397" cy="381001"/>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800" spc="107">
                <a:solidFill>
                  <a:srgbClr val="000000"/>
                </a:solidFill>
              </a:defRPr>
            </a:lvl1pPr>
          </a:lstStyle>
          <a:p>
            <a:r>
              <a:t>february</a:t>
            </a:r>
          </a:p>
        </p:txBody>
      </p:sp>
      <p:sp>
        <p:nvSpPr>
          <p:cNvPr id="1286" name="march"/>
          <p:cNvSpPr/>
          <p:nvPr/>
        </p:nvSpPr>
        <p:spPr>
          <a:xfrm>
            <a:off x="15913699" y="2740234"/>
            <a:ext cx="1776397" cy="381001"/>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800" spc="107">
                <a:solidFill>
                  <a:srgbClr val="000000"/>
                </a:solidFill>
              </a:defRPr>
            </a:lvl1pPr>
          </a:lstStyle>
          <a:p>
            <a:r>
              <a:t>march</a:t>
            </a:r>
          </a:p>
        </p:txBody>
      </p:sp>
      <p:sp>
        <p:nvSpPr>
          <p:cNvPr id="1287" name="April"/>
          <p:cNvSpPr/>
          <p:nvPr/>
        </p:nvSpPr>
        <p:spPr>
          <a:xfrm>
            <a:off x="20374823" y="2740234"/>
            <a:ext cx="1776396" cy="381001"/>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800" spc="107">
                <a:solidFill>
                  <a:srgbClr val="000000"/>
                </a:solidFill>
              </a:defRPr>
            </a:lvl1pPr>
          </a:lstStyle>
          <a:p>
            <a:r>
              <a:t>April</a:t>
            </a:r>
          </a:p>
        </p:txBody>
      </p:sp>
      <p:sp>
        <p:nvSpPr>
          <p:cNvPr id="1288" name="May"/>
          <p:cNvSpPr/>
          <p:nvPr/>
        </p:nvSpPr>
        <p:spPr>
          <a:xfrm>
            <a:off x="6991453" y="5538628"/>
            <a:ext cx="1776397" cy="381001"/>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800" spc="107">
                <a:solidFill>
                  <a:srgbClr val="000000"/>
                </a:solidFill>
              </a:defRPr>
            </a:lvl1pPr>
          </a:lstStyle>
          <a:p>
            <a:r>
              <a:t>May</a:t>
            </a:r>
          </a:p>
        </p:txBody>
      </p:sp>
      <p:sp>
        <p:nvSpPr>
          <p:cNvPr id="1289" name="June"/>
          <p:cNvSpPr/>
          <p:nvPr/>
        </p:nvSpPr>
        <p:spPr>
          <a:xfrm>
            <a:off x="11452576" y="5538627"/>
            <a:ext cx="1776397" cy="381001"/>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800" spc="107">
                <a:solidFill>
                  <a:srgbClr val="000000"/>
                </a:solidFill>
              </a:defRPr>
            </a:lvl1pPr>
          </a:lstStyle>
          <a:p>
            <a:r>
              <a:t>June</a:t>
            </a:r>
          </a:p>
        </p:txBody>
      </p:sp>
      <p:sp>
        <p:nvSpPr>
          <p:cNvPr id="1290" name="July"/>
          <p:cNvSpPr/>
          <p:nvPr/>
        </p:nvSpPr>
        <p:spPr>
          <a:xfrm>
            <a:off x="15913699" y="5538627"/>
            <a:ext cx="1776397" cy="381001"/>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800" spc="107">
                <a:solidFill>
                  <a:srgbClr val="000000"/>
                </a:solidFill>
              </a:defRPr>
            </a:lvl1pPr>
          </a:lstStyle>
          <a:p>
            <a:r>
              <a:t>July</a:t>
            </a:r>
          </a:p>
        </p:txBody>
      </p:sp>
      <p:sp>
        <p:nvSpPr>
          <p:cNvPr id="1291" name="august"/>
          <p:cNvSpPr/>
          <p:nvPr/>
        </p:nvSpPr>
        <p:spPr>
          <a:xfrm>
            <a:off x="20374823" y="5538627"/>
            <a:ext cx="1776396" cy="381001"/>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800" spc="107">
                <a:solidFill>
                  <a:srgbClr val="000000"/>
                </a:solidFill>
              </a:defRPr>
            </a:lvl1pPr>
          </a:lstStyle>
          <a:p>
            <a:r>
              <a:t>august</a:t>
            </a:r>
          </a:p>
        </p:txBody>
      </p:sp>
      <p:sp>
        <p:nvSpPr>
          <p:cNvPr id="1292" name="September"/>
          <p:cNvSpPr/>
          <p:nvPr/>
        </p:nvSpPr>
        <p:spPr>
          <a:xfrm>
            <a:off x="6991453" y="8341679"/>
            <a:ext cx="1776397" cy="381001"/>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800" spc="107">
                <a:solidFill>
                  <a:srgbClr val="000000"/>
                </a:solidFill>
              </a:defRPr>
            </a:lvl1pPr>
          </a:lstStyle>
          <a:p>
            <a:r>
              <a:t>September</a:t>
            </a:r>
          </a:p>
        </p:txBody>
      </p:sp>
      <p:sp>
        <p:nvSpPr>
          <p:cNvPr id="1293" name="October"/>
          <p:cNvSpPr/>
          <p:nvPr/>
        </p:nvSpPr>
        <p:spPr>
          <a:xfrm>
            <a:off x="11452576" y="8341679"/>
            <a:ext cx="1776397" cy="381001"/>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800" spc="107">
                <a:solidFill>
                  <a:srgbClr val="000000"/>
                </a:solidFill>
              </a:defRPr>
            </a:lvl1pPr>
          </a:lstStyle>
          <a:p>
            <a:r>
              <a:t>October</a:t>
            </a:r>
          </a:p>
        </p:txBody>
      </p:sp>
      <p:sp>
        <p:nvSpPr>
          <p:cNvPr id="1294" name="november"/>
          <p:cNvSpPr/>
          <p:nvPr/>
        </p:nvSpPr>
        <p:spPr>
          <a:xfrm>
            <a:off x="15913699" y="8341679"/>
            <a:ext cx="1776397" cy="381001"/>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800" spc="107">
                <a:solidFill>
                  <a:srgbClr val="000000"/>
                </a:solidFill>
              </a:defRPr>
            </a:lvl1pPr>
          </a:lstStyle>
          <a:p>
            <a:r>
              <a:t>november</a:t>
            </a:r>
          </a:p>
        </p:txBody>
      </p:sp>
      <p:sp>
        <p:nvSpPr>
          <p:cNvPr id="1295" name="december"/>
          <p:cNvSpPr/>
          <p:nvPr/>
        </p:nvSpPr>
        <p:spPr>
          <a:xfrm>
            <a:off x="20374823" y="8341679"/>
            <a:ext cx="1776396" cy="381001"/>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800" spc="107">
                <a:solidFill>
                  <a:srgbClr val="000000"/>
                </a:solidFill>
              </a:defRPr>
            </a:lvl1pPr>
          </a:lstStyle>
          <a:p>
            <a:r>
              <a:t>december</a:t>
            </a:r>
          </a:p>
        </p:txBody>
      </p:sp>
      <p:sp>
        <p:nvSpPr>
          <p:cNvPr id="1296" name="Rectangle"/>
          <p:cNvSpPr/>
          <p:nvPr/>
        </p:nvSpPr>
        <p:spPr>
          <a:xfrm>
            <a:off x="5684465" y="11201182"/>
            <a:ext cx="17766210" cy="1635424"/>
          </a:xfrm>
          <a:prstGeom prst="rect">
            <a:avLst/>
          </a:prstGeom>
          <a:solidFill>
            <a:srgbClr val="FFFFFF"/>
          </a:solidFill>
          <a:ln w="12700">
            <a:miter lim="400000"/>
          </a:ln>
        </p:spPr>
        <p:txBody>
          <a:bodyPr lIns="50800" tIns="50800" rIns="50800" bIns="50800" anchor="ctr"/>
          <a:lstStyle/>
          <a:p>
            <a:pP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297" name="RECURRING FRANCHISES"/>
          <p:cNvSpPr txBox="1"/>
          <p:nvPr/>
        </p:nvSpPr>
        <p:spPr>
          <a:xfrm>
            <a:off x="5903780" y="11547385"/>
            <a:ext cx="4120349"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60000"/>
              </a:lnSpc>
              <a:defRPr sz="4000" b="0" spc="-200">
                <a:solidFill>
                  <a:srgbClr val="000000"/>
                </a:solidFill>
                <a:latin typeface="Druk Text"/>
                <a:ea typeface="Druk Text"/>
                <a:cs typeface="Druk Text"/>
                <a:sym typeface="Druk Text"/>
              </a:defRPr>
            </a:lvl1pPr>
          </a:lstStyle>
          <a:p>
            <a:r>
              <a:t>RECURRING FRANCHISES</a:t>
            </a:r>
          </a:p>
        </p:txBody>
      </p:sp>
      <p:sp>
        <p:nvSpPr>
          <p:cNvPr id="1298" name="The Case For  //  These Are My Everyday  //  We Tried It  //  New Kids on the Block  //  You Should Know About  //  What’s the Difference  //  On Amazon"/>
          <p:cNvSpPr txBox="1"/>
          <p:nvPr/>
        </p:nvSpPr>
        <p:spPr>
          <a:xfrm>
            <a:off x="5948116" y="12230450"/>
            <a:ext cx="17364162"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defRPr sz="1600" cap="none" spc="0">
                <a:solidFill>
                  <a:srgbClr val="000000"/>
                </a:solidFill>
              </a:defRPr>
            </a:lvl1pPr>
          </a:lstStyle>
          <a:p>
            <a:r>
              <a:t>The Case For  //  These Are My Everyday  //  We Tried It  //  New Kids on the Block  //  You Should Know About  //  What’s the Difference  //  On Amazon</a:t>
            </a:r>
          </a:p>
        </p:txBody>
      </p:sp>
      <p:sp>
        <p:nvSpPr>
          <p:cNvPr id="1299" name="Line"/>
          <p:cNvSpPr/>
          <p:nvPr/>
        </p:nvSpPr>
        <p:spPr>
          <a:xfrm>
            <a:off x="5707951" y="12836605"/>
            <a:ext cx="17742724" cy="1"/>
          </a:xfrm>
          <a:prstGeom prst="line">
            <a:avLst/>
          </a:prstGeom>
          <a:ln w="139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300" name="Editorial  highlights"/>
          <p:cNvSpPr txBox="1"/>
          <p:nvPr/>
        </p:nvSpPr>
        <p:spPr>
          <a:xfrm rot="16200000">
            <a:off x="-3968131" y="5943950"/>
            <a:ext cx="11502239" cy="23595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a:defRPr sz="15600" b="0" spc="0">
                <a:solidFill>
                  <a:srgbClr val="000000"/>
                </a:solidFill>
                <a:latin typeface="+mj-lt"/>
                <a:ea typeface="+mj-ea"/>
                <a:cs typeface="+mj-cs"/>
                <a:sym typeface="Druk"/>
              </a:defRPr>
            </a:lvl1pPr>
          </a:lstStyle>
          <a:p>
            <a:r>
              <a:t>Editorial  highlights</a:t>
            </a:r>
          </a:p>
        </p:txBody>
      </p:sp>
      <p:grpSp>
        <p:nvGrpSpPr>
          <p:cNvPr id="1304" name="Group"/>
          <p:cNvGrpSpPr/>
          <p:nvPr/>
        </p:nvGrpSpPr>
        <p:grpSpPr>
          <a:xfrm>
            <a:off x="520738" y="1072492"/>
            <a:ext cx="23348876" cy="11833963"/>
            <a:chOff x="0" y="0"/>
            <a:chExt cx="23348875" cy="11833962"/>
          </a:xfrm>
        </p:grpSpPr>
        <p:sp>
          <p:nvSpPr>
            <p:cNvPr id="1301" name="Line"/>
            <p:cNvSpPr/>
            <p:nvPr/>
          </p:nvSpPr>
          <p:spPr>
            <a:xfrm flipH="1">
              <a:off x="4717570" y="0"/>
              <a:ext cx="1" cy="11833963"/>
            </a:xfrm>
            <a:prstGeom prst="line">
              <a:avLst/>
            </a:prstGeom>
            <a:noFill/>
            <a:ln w="12700" cap="flat">
              <a:solidFill>
                <a:srgbClr val="000000"/>
              </a:solidFill>
              <a:prstDash val="solid"/>
              <a:miter lim="400000"/>
            </a:ln>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302" name="Line"/>
            <p:cNvSpPr/>
            <p:nvPr/>
          </p:nvSpPr>
          <p:spPr>
            <a:xfrm flipH="1">
              <a:off x="0" y="0"/>
              <a:ext cx="1" cy="11833962"/>
            </a:xfrm>
            <a:prstGeom prst="line">
              <a:avLst/>
            </a:prstGeom>
            <a:noFill/>
            <a:ln w="12700" cap="flat">
              <a:solidFill>
                <a:srgbClr val="000000"/>
              </a:solidFill>
              <a:prstDash val="solid"/>
              <a:miter lim="400000"/>
            </a:ln>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303" name="Line"/>
            <p:cNvSpPr/>
            <p:nvPr/>
          </p:nvSpPr>
          <p:spPr>
            <a:xfrm flipH="1">
              <a:off x="23348875" y="0"/>
              <a:ext cx="1" cy="11833962"/>
            </a:xfrm>
            <a:prstGeom prst="line">
              <a:avLst/>
            </a:prstGeom>
            <a:noFill/>
            <a:ln w="12700" cap="flat">
              <a:solidFill>
                <a:srgbClr val="000000"/>
              </a:solidFill>
              <a:prstDash val="solid"/>
              <a:miter lim="400000"/>
            </a:ln>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grpSp>
      <p:pic>
        <p:nvPicPr>
          <p:cNvPr id="1305" name="TDB_logo_Black_RGB.ai" descr="TDB_logo_Black_RGB.ai"/>
          <p:cNvPicPr>
            <a:picLocks noChangeAspect="1"/>
          </p:cNvPicPr>
          <p:nvPr/>
        </p:nvPicPr>
        <p:blipFill>
          <a:blip r:embed="rId2">
            <a:extLst/>
          </a:blip>
          <a:stretch>
            <a:fillRect/>
          </a:stretch>
        </p:blipFill>
        <p:spPr>
          <a:xfrm>
            <a:off x="20920563" y="1521767"/>
            <a:ext cx="2530111" cy="576551"/>
          </a:xfrm>
          <a:prstGeom prst="rect">
            <a:avLst/>
          </a:prstGeom>
          <a:ln w="12700">
            <a:miter lim="400000"/>
          </a:ln>
        </p:spPr>
      </p:pic>
      <p:pic>
        <p:nvPicPr>
          <p:cNvPr id="1306" name="Image" descr="Image"/>
          <p:cNvPicPr>
            <a:picLocks noChangeAspect="1"/>
          </p:cNvPicPr>
          <p:nvPr/>
        </p:nvPicPr>
        <p:blipFill>
          <a:blip r:embed="rId3">
            <a:extLst/>
          </a:blip>
          <a:stretch>
            <a:fillRect/>
          </a:stretch>
        </p:blipFill>
        <p:spPr>
          <a:xfrm rot="16200000">
            <a:off x="-1703017" y="5499975"/>
            <a:ext cx="11569472" cy="3180226"/>
          </a:xfrm>
          <a:prstGeom prst="rect">
            <a:avLst/>
          </a:prstGeom>
          <a:ln w="12700">
            <a:miter lim="400000"/>
          </a:ln>
        </p:spPr>
      </p:pic>
      <p:sp>
        <p:nvSpPr>
          <p:cNvPr id="1307" name="Editorial in development and subject to change"/>
          <p:cNvSpPr txBox="1"/>
          <p:nvPr/>
        </p:nvSpPr>
        <p:spPr>
          <a:xfrm>
            <a:off x="18060269" y="13122709"/>
            <a:ext cx="5374453" cy="1982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spcBef>
                <a:spcPts val="1800"/>
              </a:spcBef>
              <a:defRPr sz="1400" b="0" cap="none" spc="0">
                <a:solidFill>
                  <a:srgbClr val="434343"/>
                </a:solidFill>
                <a:latin typeface="+mn-lt"/>
                <a:ea typeface="+mn-ea"/>
                <a:cs typeface="+mn-cs"/>
                <a:sym typeface="Helvetica Neue"/>
              </a:defRPr>
            </a:lvl1pPr>
          </a:lstStyle>
          <a:p>
            <a:r>
              <a:t>Editorial in development and subject to change</a:t>
            </a:r>
          </a:p>
        </p:txBody>
      </p:sp>
      <p:sp>
        <p:nvSpPr>
          <p:cNvPr id="1308" name="Line"/>
          <p:cNvSpPr/>
          <p:nvPr/>
        </p:nvSpPr>
        <p:spPr>
          <a:xfrm>
            <a:off x="5707951" y="2274003"/>
            <a:ext cx="17742725" cy="1"/>
          </a:xfrm>
          <a:prstGeom prst="line">
            <a:avLst/>
          </a:prstGeom>
          <a:ln w="139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309" name="scouted-logo.ai" descr="scouted-logo.ai"/>
          <p:cNvPicPr>
            <a:picLocks noChangeAspect="1"/>
          </p:cNvPicPr>
          <p:nvPr/>
        </p:nvPicPr>
        <p:blipFill>
          <a:blip r:embed="rId4">
            <a:extLst/>
          </a:blip>
          <a:stretch>
            <a:fillRect/>
          </a:stretch>
        </p:blipFill>
        <p:spPr>
          <a:xfrm>
            <a:off x="5707951" y="1072492"/>
            <a:ext cx="3581237" cy="105348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5" name="7fdwa_yi2tvv.jpeg" descr="7fdwa_yi2tvv.jpeg"/>
          <p:cNvPicPr>
            <a:picLocks noGrp="1"/>
          </p:cNvPicPr>
          <p:nvPr>
            <p:ph type="pic" idx="13"/>
          </p:nvPr>
        </p:nvPicPr>
        <p:blipFill>
          <a:blip r:embed="rId3">
            <a:extLst/>
          </a:blip>
          <a:srcRect l="8059" r="8059"/>
          <a:stretch>
            <a:fillRect/>
          </a:stretch>
        </p:blipFill>
        <p:spPr>
          <a:xfrm>
            <a:off x="9282351" y="4347354"/>
            <a:ext cx="6495992" cy="4356816"/>
          </a:xfrm>
          <a:prstGeom prst="rect">
            <a:avLst/>
          </a:prstGeom>
        </p:spPr>
      </p:pic>
      <p:pic>
        <p:nvPicPr>
          <p:cNvPr id="966" name="outdoor-portrait-three-women-standing-260nw-1030256911.jpg" descr="outdoor-portrait-three-women-standing-260nw-1030256911.jpg"/>
          <p:cNvPicPr>
            <a:picLocks noGrp="1" noChangeAspect="1"/>
          </p:cNvPicPr>
          <p:nvPr>
            <p:ph type="pic" idx="14"/>
          </p:nvPr>
        </p:nvPicPr>
        <p:blipFill>
          <a:blip r:embed="rId4">
            <a:extLst/>
          </a:blip>
          <a:srcRect l="3879" t="14189" r="12845" b="8521"/>
          <a:stretch>
            <a:fillRect/>
          </a:stretch>
        </p:blipFill>
        <p:spPr>
          <a:xfrm>
            <a:off x="10261204" y="7923"/>
            <a:ext cx="6495994" cy="4339623"/>
          </a:xfrm>
          <a:prstGeom prst="rect">
            <a:avLst/>
          </a:prstGeom>
        </p:spPr>
      </p:pic>
      <p:pic>
        <p:nvPicPr>
          <p:cNvPr id="967" name="photo-1474315414435-06ceb01f600b_mf12im.jpeg" descr="photo-1474315414435-06ceb01f600b_mf12im.jpeg"/>
          <p:cNvPicPr>
            <a:picLocks noGrp="1" noChangeAspect="1"/>
          </p:cNvPicPr>
          <p:nvPr>
            <p:ph type="pic" idx="15"/>
          </p:nvPr>
        </p:nvPicPr>
        <p:blipFill>
          <a:blip r:embed="rId5">
            <a:extLst/>
          </a:blip>
          <a:srcRect l="7899" r="7899"/>
          <a:stretch>
            <a:fillRect/>
          </a:stretch>
        </p:blipFill>
        <p:spPr>
          <a:xfrm>
            <a:off x="10261204" y="8721822"/>
            <a:ext cx="6495993" cy="4339624"/>
          </a:xfrm>
          <a:prstGeom prst="rect">
            <a:avLst/>
          </a:prstGeom>
        </p:spPr>
      </p:pic>
      <p:sp>
        <p:nvSpPr>
          <p:cNvPr id="968" name="Rectangle"/>
          <p:cNvSpPr/>
          <p:nvPr/>
        </p:nvSpPr>
        <p:spPr>
          <a:xfrm>
            <a:off x="10245929" y="8717671"/>
            <a:ext cx="14233077" cy="4532239"/>
          </a:xfrm>
          <a:prstGeom prst="rect">
            <a:avLst/>
          </a:prstGeom>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969" name="Rectangle"/>
          <p:cNvSpPr/>
          <p:nvPr/>
        </p:nvSpPr>
        <p:spPr>
          <a:xfrm>
            <a:off x="-97632" y="12911890"/>
            <a:ext cx="24579264" cy="829511"/>
          </a:xfrm>
          <a:prstGeom prst="rect">
            <a:avLst/>
          </a:prstGeom>
          <a:solidFill>
            <a:srgbClr val="FFFFFF"/>
          </a:solidFill>
          <a:ln w="12700">
            <a:solidFill>
              <a:srgbClr val="000000"/>
            </a:solidFill>
            <a:miter lim="400000"/>
          </a:ln>
          <a:effectLst>
            <a:outerShdw blurRad="101600" dist="25400" dir="5400000" rotWithShape="0">
              <a:srgbClr val="000000">
                <a:alpha val="43906"/>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970" name="TDB_logo_white.ai" descr="TDB_logo_white.ai"/>
          <p:cNvPicPr>
            <a:picLocks noChangeAspect="1"/>
          </p:cNvPicPr>
          <p:nvPr/>
        </p:nvPicPr>
        <p:blipFill>
          <a:blip r:embed="rId6">
            <a:extLst/>
          </a:blip>
          <a:stretch>
            <a:fillRect/>
          </a:stretch>
        </p:blipFill>
        <p:spPr>
          <a:xfrm>
            <a:off x="278345" y="13183003"/>
            <a:ext cx="1650869" cy="376193"/>
          </a:xfrm>
          <a:prstGeom prst="rect">
            <a:avLst/>
          </a:prstGeom>
          <a:ln w="12700">
            <a:miter lim="400000"/>
          </a:ln>
        </p:spPr>
      </p:pic>
      <p:pic>
        <p:nvPicPr>
          <p:cNvPr id="971" name="TDB_logo_Black_RGB.ai" descr="TDB_logo_Black_RGB.ai"/>
          <p:cNvPicPr>
            <a:picLocks noChangeAspect="1"/>
          </p:cNvPicPr>
          <p:nvPr/>
        </p:nvPicPr>
        <p:blipFill>
          <a:blip r:embed="rId7">
            <a:extLst/>
          </a:blip>
          <a:stretch>
            <a:fillRect/>
          </a:stretch>
        </p:blipFill>
        <p:spPr>
          <a:xfrm>
            <a:off x="241957" y="13129800"/>
            <a:ext cx="1749045" cy="398565"/>
          </a:xfrm>
          <a:prstGeom prst="rect">
            <a:avLst/>
          </a:prstGeom>
          <a:ln w="12700">
            <a:miter lim="400000"/>
          </a:ln>
        </p:spPr>
      </p:pic>
      <p:sp>
        <p:nvSpPr>
          <p:cNvPr id="972" name="Slide Number"/>
          <p:cNvSpPr>
            <a:spLocks noGrp="1"/>
          </p:cNvSpPr>
          <p:nvPr>
            <p:ph type="sldNum" sz="quarter" idx="2"/>
          </p:nvPr>
        </p:nvSpPr>
        <p:spPr>
          <a:xfrm>
            <a:off x="23884026" y="13155200"/>
            <a:ext cx="245974"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973" name="Rectangle"/>
          <p:cNvSpPr/>
          <p:nvPr/>
        </p:nvSpPr>
        <p:spPr>
          <a:xfrm>
            <a:off x="10245929" y="-124621"/>
            <a:ext cx="14323873" cy="4463817"/>
          </a:xfrm>
          <a:prstGeom prst="rect">
            <a:avLst/>
          </a:prstGeom>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974" name="Rectangle"/>
          <p:cNvSpPr/>
          <p:nvPr/>
        </p:nvSpPr>
        <p:spPr>
          <a:xfrm>
            <a:off x="9279776" y="4341564"/>
            <a:ext cx="15268390" cy="4373128"/>
          </a:xfrm>
          <a:prstGeom prst="rect">
            <a:avLst/>
          </a:prstGeom>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975" name="Lean into real-life use cases…"/>
          <p:cNvSpPr txBox="1">
            <a:spLocks noGrp="1"/>
          </p:cNvSpPr>
          <p:nvPr>
            <p:ph type="body" idx="16"/>
          </p:nvPr>
        </p:nvSpPr>
        <p:spPr>
          <a:xfrm>
            <a:off x="17362467" y="10510538"/>
            <a:ext cx="6086283" cy="1208726"/>
          </a:xfrm>
          <a:prstGeom prst="rect">
            <a:avLst/>
          </a:prstGeom>
        </p:spPr>
        <p:txBody>
          <a:bodyPr/>
          <a:lstStyle/>
          <a:p>
            <a:pPr>
              <a:lnSpc>
                <a:spcPct val="100000"/>
              </a:lnSpc>
              <a:spcBef>
                <a:spcPts val="1200"/>
              </a:spcBef>
              <a:defRPr sz="2700" b="0"/>
            </a:pPr>
            <a:r>
              <a:t>Lean into </a:t>
            </a:r>
            <a:r>
              <a:rPr b="1"/>
              <a:t>real-life </a:t>
            </a:r>
            <a:r>
              <a:t>use cases</a:t>
            </a:r>
          </a:p>
          <a:p>
            <a:pPr>
              <a:lnSpc>
                <a:spcPct val="100000"/>
              </a:lnSpc>
              <a:defRPr sz="2700" b="0"/>
            </a:pPr>
            <a:r>
              <a:t>Embrace </a:t>
            </a:r>
            <a:r>
              <a:rPr b="1"/>
              <a:t>personal perspectives</a:t>
            </a:r>
          </a:p>
        </p:txBody>
      </p:sp>
      <p:sp>
        <p:nvSpPr>
          <p:cNvPr id="976" name="People who are curious and highly-opinionated…"/>
          <p:cNvSpPr txBox="1">
            <a:spLocks noGrp="1"/>
          </p:cNvSpPr>
          <p:nvPr>
            <p:ph type="body" idx="17"/>
          </p:nvPr>
        </p:nvSpPr>
        <p:spPr>
          <a:xfrm>
            <a:off x="17362467" y="1979409"/>
            <a:ext cx="6510856" cy="1824171"/>
          </a:xfrm>
          <a:prstGeom prst="rect">
            <a:avLst/>
          </a:prstGeom>
        </p:spPr>
        <p:txBody>
          <a:bodyPr/>
          <a:lstStyle/>
          <a:p>
            <a:pPr>
              <a:lnSpc>
                <a:spcPct val="100000"/>
              </a:lnSpc>
              <a:spcBef>
                <a:spcPts val="1200"/>
              </a:spcBef>
              <a:defRPr sz="2700" b="0"/>
            </a:pPr>
            <a:r>
              <a:t>People who are </a:t>
            </a:r>
            <a:r>
              <a:rPr b="1"/>
              <a:t>curious</a:t>
            </a:r>
            <a:r>
              <a:t> and </a:t>
            </a:r>
            <a:r>
              <a:rPr b="1"/>
              <a:t>highly-opinionated </a:t>
            </a:r>
          </a:p>
          <a:p>
            <a:pPr>
              <a:lnSpc>
                <a:spcPct val="100000"/>
              </a:lnSpc>
              <a:spcBef>
                <a:spcPts val="0"/>
              </a:spcBef>
              <a:defRPr sz="2700" b="0"/>
            </a:pPr>
            <a:r>
              <a:t>People who are willing to invest in </a:t>
            </a:r>
            <a:r>
              <a:rPr b="1"/>
              <a:t>quality</a:t>
            </a:r>
          </a:p>
        </p:txBody>
      </p:sp>
      <p:sp>
        <p:nvSpPr>
          <p:cNvPr id="977" name="An opinionated discovery resource focused on elevated practicality…"/>
          <p:cNvSpPr txBox="1">
            <a:spLocks noGrp="1"/>
          </p:cNvSpPr>
          <p:nvPr>
            <p:ph type="body" idx="18"/>
          </p:nvPr>
        </p:nvSpPr>
        <p:spPr>
          <a:xfrm>
            <a:off x="16249474" y="5790373"/>
            <a:ext cx="7713672" cy="2494416"/>
          </a:xfrm>
          <a:prstGeom prst="rect">
            <a:avLst/>
          </a:prstGeom>
        </p:spPr>
        <p:txBody>
          <a:bodyPr/>
          <a:lstStyle/>
          <a:p>
            <a:pPr>
              <a:lnSpc>
                <a:spcPct val="100000"/>
              </a:lnSpc>
              <a:spcBef>
                <a:spcPts val="1200"/>
              </a:spcBef>
              <a:defRPr sz="2700" b="0"/>
            </a:pPr>
            <a:r>
              <a:t>An opinionated </a:t>
            </a:r>
            <a:r>
              <a:rPr b="1"/>
              <a:t>discovery resource </a:t>
            </a:r>
            <a:r>
              <a:t>focused on </a:t>
            </a:r>
            <a:r>
              <a:rPr b="1"/>
              <a:t>elevated practicality</a:t>
            </a:r>
          </a:p>
          <a:p>
            <a:pPr>
              <a:lnSpc>
                <a:spcPct val="100000"/>
              </a:lnSpc>
              <a:spcBef>
                <a:spcPts val="1200"/>
              </a:spcBef>
              <a:defRPr sz="2700" b="0"/>
            </a:pPr>
            <a:r>
              <a:t>Embrace the idea that </a:t>
            </a:r>
            <a:r>
              <a:rPr b="1"/>
              <a:t>anyone</a:t>
            </a:r>
            <a:r>
              <a:t> can be an expert</a:t>
            </a:r>
            <a:r>
              <a:rPr b="1"/>
              <a:t> </a:t>
            </a:r>
          </a:p>
          <a:p>
            <a:pPr>
              <a:lnSpc>
                <a:spcPct val="100000"/>
              </a:lnSpc>
              <a:spcBef>
                <a:spcPts val="1200"/>
              </a:spcBef>
              <a:defRPr sz="2700" b="0"/>
            </a:pPr>
            <a:r>
              <a:t>Focused on </a:t>
            </a:r>
            <a:r>
              <a:rPr b="1"/>
              <a:t>experience</a:t>
            </a:r>
            <a:r>
              <a:t> and </a:t>
            </a:r>
            <a:r>
              <a:rPr b="1"/>
              <a:t>value</a:t>
            </a:r>
            <a:r>
              <a:t> over function and specs</a:t>
            </a:r>
          </a:p>
        </p:txBody>
      </p:sp>
      <p:sp>
        <p:nvSpPr>
          <p:cNvPr id="978" name="What…"/>
          <p:cNvSpPr>
            <a:spLocks noGrp="1"/>
          </p:cNvSpPr>
          <p:nvPr>
            <p:ph type="body" idx="19"/>
          </p:nvPr>
        </p:nvSpPr>
        <p:spPr>
          <a:xfrm>
            <a:off x="1511789" y="2480887"/>
            <a:ext cx="6464909" cy="8971740"/>
          </a:xfrm>
          <a:prstGeom prst="rect">
            <a:avLst/>
          </a:prstGeom>
        </p:spPr>
        <p:txBody>
          <a:bodyPr/>
          <a:lstStyle/>
          <a:p>
            <a:pPr>
              <a:lnSpc>
                <a:spcPct val="70000"/>
              </a:lnSpc>
              <a:defRPr sz="20000" i="0" cap="all"/>
            </a:pPr>
            <a:r>
              <a:t>What </a:t>
            </a:r>
          </a:p>
          <a:p>
            <a:pPr>
              <a:lnSpc>
                <a:spcPct val="70000"/>
              </a:lnSpc>
              <a:defRPr sz="20000" i="0" cap="all"/>
            </a:pPr>
            <a:r>
              <a:t>Scouted </a:t>
            </a:r>
          </a:p>
          <a:p>
            <a:pPr>
              <a:lnSpc>
                <a:spcPct val="70000"/>
              </a:lnSpc>
              <a:defRPr sz="20000" i="0" cap="all"/>
            </a:pPr>
            <a:r>
              <a:t>Does</a:t>
            </a:r>
          </a:p>
        </p:txBody>
      </p:sp>
      <p:sp>
        <p:nvSpPr>
          <p:cNvPr id="979" name="Edit launch: September 2018"/>
          <p:cNvSpPr>
            <a:spLocks noGrp="1"/>
          </p:cNvSpPr>
          <p:nvPr>
            <p:ph type="body" idx="20"/>
          </p:nvPr>
        </p:nvSpPr>
        <p:spPr>
          <a:xfrm>
            <a:off x="1318337" y="1979409"/>
            <a:ext cx="2170024" cy="600150"/>
          </a:xfrm>
          <a:prstGeom prst="rect">
            <a:avLst/>
          </a:prstGeom>
        </p:spPr>
        <p:txBody>
          <a:bodyPr/>
          <a:lstStyle/>
          <a:p>
            <a:r>
              <a:t>Edit launch: September 2018</a:t>
            </a:r>
          </a:p>
        </p:txBody>
      </p:sp>
      <p:sp>
        <p:nvSpPr>
          <p:cNvPr id="980" name="Line"/>
          <p:cNvSpPr>
            <a:spLocks noGrp="1"/>
          </p:cNvSpPr>
          <p:nvPr>
            <p:ph type="body" idx="21"/>
          </p:nvPr>
        </p:nvSpPr>
        <p:spPr>
          <a:xfrm>
            <a:off x="3477673" y="2308457"/>
            <a:ext cx="665616" cy="426431"/>
          </a:xfrm>
          <a:prstGeom prst="line">
            <a:avLst/>
          </a:prstGeom>
        </p:spPr>
        <p:txBody>
          <a:bodyPr/>
          <a:lstStyle/>
          <a:p>
            <a:pPr marL="0" indent="0" algn="ctr">
              <a:lnSpc>
                <a:spcPct val="100000"/>
              </a:lnSpc>
              <a:spcBef>
                <a:spcPts val="0"/>
              </a:spcBef>
              <a:buClrTx/>
              <a:buSzTx/>
              <a:buNone/>
              <a:defRPr sz="3200">
                <a:solidFill>
                  <a:srgbClr val="FFFFFF"/>
                </a:solidFill>
                <a:latin typeface="Helvetica Neue Medium"/>
                <a:ea typeface="Helvetica Neue Medium"/>
                <a:cs typeface="Helvetica Neue Medium"/>
                <a:sym typeface="Helvetica Neue Medium"/>
              </a:defRPr>
            </a:pPr>
            <a:endParaRPr/>
          </a:p>
        </p:txBody>
      </p:sp>
      <p:sp>
        <p:nvSpPr>
          <p:cNvPr id="981"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982" name="Rectangle"/>
          <p:cNvSpPr/>
          <p:nvPr/>
        </p:nvSpPr>
        <p:spPr>
          <a:xfrm>
            <a:off x="1511789" y="5709456"/>
            <a:ext cx="6355190" cy="2304205"/>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983" name="scouted-logo.ai" descr="scouted-logo.ai"/>
          <p:cNvPicPr>
            <a:picLocks noChangeAspect="1"/>
          </p:cNvPicPr>
          <p:nvPr/>
        </p:nvPicPr>
        <p:blipFill>
          <a:blip r:embed="rId8">
            <a:extLst/>
          </a:blip>
          <a:stretch>
            <a:fillRect/>
          </a:stretch>
        </p:blipFill>
        <p:spPr>
          <a:xfrm>
            <a:off x="1318354" y="5882070"/>
            <a:ext cx="7004684" cy="2060545"/>
          </a:xfrm>
          <a:prstGeom prst="rect">
            <a:avLst/>
          </a:prstGeom>
          <a:ln w="12700">
            <a:miter lim="400000"/>
          </a:ln>
        </p:spPr>
      </p:pic>
      <p:sp>
        <p:nvSpPr>
          <p:cNvPr id="984" name="How we do it"/>
          <p:cNvSpPr/>
          <p:nvPr/>
        </p:nvSpPr>
        <p:spPr>
          <a:xfrm rot="21420000">
            <a:off x="17268536" y="9486839"/>
            <a:ext cx="2685941" cy="587434"/>
          </a:xfrm>
          <a:prstGeom prst="rect">
            <a:avLst/>
          </a:prstGeom>
          <a:solidFill>
            <a:srgbClr val="FFFFFF"/>
          </a:solidFill>
          <a:ln w="25400">
            <a:solidFill>
              <a:srgbClr val="000000"/>
            </a:solidFill>
            <a:miter lim="400000"/>
          </a:ln>
          <a:effectLst>
            <a:outerShdw dist="85848" dir="2740951"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marL="127000" marR="127000" algn="ctr">
              <a:lnSpc>
                <a:spcPct val="100000"/>
              </a:lnSpc>
              <a:defRPr spc="199">
                <a:solidFill>
                  <a:srgbClr val="000000"/>
                </a:solidFill>
                <a:latin typeface="+mn-lt"/>
                <a:ea typeface="+mn-ea"/>
                <a:cs typeface="+mn-cs"/>
                <a:sym typeface="Helvetica Neue"/>
              </a:defRPr>
            </a:lvl1pPr>
          </a:lstStyle>
          <a:p>
            <a:r>
              <a:t>How we do it</a:t>
            </a:r>
          </a:p>
        </p:txBody>
      </p:sp>
      <p:sp>
        <p:nvSpPr>
          <p:cNvPr id="985" name="What We Are/Do"/>
          <p:cNvSpPr/>
          <p:nvPr/>
        </p:nvSpPr>
        <p:spPr>
          <a:xfrm rot="21420000">
            <a:off x="16246606" y="4884748"/>
            <a:ext cx="3139869" cy="587433"/>
          </a:xfrm>
          <a:prstGeom prst="rect">
            <a:avLst/>
          </a:prstGeom>
          <a:solidFill>
            <a:srgbClr val="FFFFFF"/>
          </a:solidFill>
          <a:ln w="25400">
            <a:solidFill>
              <a:srgbClr val="000000"/>
            </a:solidFill>
            <a:miter lim="400000"/>
          </a:ln>
          <a:effectLst>
            <a:outerShdw dist="85848" dir="2740951"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marL="127000" marR="127000" algn="ctr">
              <a:lnSpc>
                <a:spcPct val="100000"/>
              </a:lnSpc>
              <a:defRPr spc="199">
                <a:solidFill>
                  <a:srgbClr val="000000"/>
                </a:solidFill>
                <a:latin typeface="+mn-lt"/>
                <a:ea typeface="+mn-ea"/>
                <a:cs typeface="+mn-cs"/>
                <a:sym typeface="Helvetica Neue"/>
              </a:defRPr>
            </a:lvl1pPr>
          </a:lstStyle>
          <a:p>
            <a:r>
              <a:t>What We Are/Do</a:t>
            </a:r>
          </a:p>
        </p:txBody>
      </p:sp>
      <p:sp>
        <p:nvSpPr>
          <p:cNvPr id="986" name="Who it’s for"/>
          <p:cNvSpPr/>
          <p:nvPr/>
        </p:nvSpPr>
        <p:spPr>
          <a:xfrm rot="21420000">
            <a:off x="17268536" y="777123"/>
            <a:ext cx="2685941" cy="587434"/>
          </a:xfrm>
          <a:prstGeom prst="rect">
            <a:avLst/>
          </a:prstGeom>
          <a:solidFill>
            <a:srgbClr val="FFFFFF"/>
          </a:solidFill>
          <a:ln w="25400">
            <a:solidFill>
              <a:srgbClr val="000000"/>
            </a:solidFill>
            <a:miter lim="400000"/>
          </a:ln>
          <a:effectLst>
            <a:outerShdw dist="85848" dir="2740951"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marL="127000" marR="127000" algn="ctr">
              <a:lnSpc>
                <a:spcPct val="100000"/>
              </a:lnSpc>
              <a:defRPr spc="199">
                <a:solidFill>
                  <a:srgbClr val="000000"/>
                </a:solidFill>
                <a:latin typeface="+mn-lt"/>
                <a:ea typeface="+mn-ea"/>
                <a:cs typeface="+mn-cs"/>
                <a:sym typeface="Helvetica Neue"/>
              </a:defRPr>
            </a:lvl1pPr>
          </a:lstStyle>
          <a:p>
            <a:r>
              <a:t>Who it’s for</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 name="Rectangle"/>
          <p:cNvSpPr/>
          <p:nvPr/>
        </p:nvSpPr>
        <p:spPr>
          <a:xfrm>
            <a:off x="0" y="0"/>
            <a:ext cx="24384000" cy="13747750"/>
          </a:xfrm>
          <a:prstGeom prst="rect">
            <a:avLst/>
          </a:prstGeom>
          <a:solidFill>
            <a:srgbClr val="E0DDDD"/>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991" name="Rectangle"/>
          <p:cNvSpPr/>
          <p:nvPr/>
        </p:nvSpPr>
        <p:spPr>
          <a:xfrm>
            <a:off x="9824366" y="1717998"/>
            <a:ext cx="5334794" cy="8997951"/>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992" name="We Are"/>
          <p:cNvSpPr/>
          <p:nvPr/>
        </p:nvSpPr>
        <p:spPr>
          <a:xfrm>
            <a:off x="10142009" y="2621086"/>
            <a:ext cx="4699508" cy="9084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ctr" defTabSz="825500">
              <a:lnSpc>
                <a:spcPct val="90000"/>
              </a:lnSpc>
              <a:spcBef>
                <a:spcPts val="3000"/>
              </a:spcBef>
              <a:defRPr sz="5000" cap="none" spc="-50">
                <a:solidFill>
                  <a:srgbClr val="000000"/>
                </a:solidFill>
                <a:latin typeface="+mn-lt"/>
                <a:ea typeface="+mn-ea"/>
                <a:cs typeface="+mn-cs"/>
                <a:sym typeface="Helvetica Neue"/>
              </a:defRPr>
            </a:lvl1pPr>
          </a:lstStyle>
          <a:p>
            <a:r>
              <a:t>We Are</a:t>
            </a:r>
          </a:p>
        </p:txBody>
      </p:sp>
      <p:sp>
        <p:nvSpPr>
          <p:cNvPr id="993" name="Line"/>
          <p:cNvSpPr/>
          <p:nvPr/>
        </p:nvSpPr>
        <p:spPr>
          <a:xfrm>
            <a:off x="10352112" y="3534794"/>
            <a:ext cx="4279303" cy="1"/>
          </a:xfrm>
          <a:prstGeom prst="line">
            <a:avLst/>
          </a:prstGeom>
          <a:ln w="25400" cap="rnd">
            <a:solidFill>
              <a:srgbClr val="000000"/>
            </a:solidFill>
            <a:custDash>
              <a:ds d="100000" sp="200000"/>
            </a:custDash>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994" name="A discovery resource…"/>
          <p:cNvSpPr txBox="1"/>
          <p:nvPr/>
        </p:nvSpPr>
        <p:spPr>
          <a:xfrm>
            <a:off x="10456628" y="3940711"/>
            <a:ext cx="4070270" cy="5866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algn="ctr" defTabSz="825500">
              <a:lnSpc>
                <a:spcPct val="100000"/>
              </a:lnSpc>
              <a:spcBef>
                <a:spcPts val="3000"/>
              </a:spcBef>
              <a:defRPr sz="3200" cap="none" spc="0">
                <a:solidFill>
                  <a:srgbClr val="000000"/>
                </a:solidFill>
                <a:latin typeface="+mn-lt"/>
                <a:ea typeface="+mn-ea"/>
                <a:cs typeface="+mn-cs"/>
                <a:sym typeface="Helvetica Neue"/>
              </a:defRPr>
            </a:pPr>
            <a:r>
              <a:t>A discovery resource</a:t>
            </a:r>
            <a:endParaRPr>
              <a:latin typeface="Times"/>
              <a:ea typeface="Times"/>
              <a:cs typeface="Times"/>
              <a:sym typeface="Times"/>
            </a:endParaRPr>
          </a:p>
          <a:p>
            <a:pPr algn="ctr" defTabSz="825500">
              <a:lnSpc>
                <a:spcPct val="100000"/>
              </a:lnSpc>
              <a:spcBef>
                <a:spcPts val="3000"/>
              </a:spcBef>
              <a:defRPr sz="3200" cap="none" spc="0">
                <a:solidFill>
                  <a:srgbClr val="000000"/>
                </a:solidFill>
                <a:latin typeface="+mn-lt"/>
                <a:ea typeface="+mn-ea"/>
                <a:cs typeface="+mn-cs"/>
                <a:sym typeface="Helvetica Neue"/>
              </a:defRPr>
            </a:pPr>
            <a:r>
              <a:t>Highly opinionated </a:t>
            </a:r>
            <a:endParaRPr>
              <a:latin typeface="Times"/>
              <a:ea typeface="Times"/>
              <a:cs typeface="Times"/>
              <a:sym typeface="Times"/>
            </a:endParaRPr>
          </a:p>
          <a:p>
            <a:pPr algn="ctr" defTabSz="825500">
              <a:lnSpc>
                <a:spcPct val="100000"/>
              </a:lnSpc>
              <a:spcBef>
                <a:spcPts val="3000"/>
              </a:spcBef>
              <a:defRPr sz="3200" cap="none" spc="0">
                <a:solidFill>
                  <a:srgbClr val="000000"/>
                </a:solidFill>
                <a:latin typeface="+mn-lt"/>
                <a:ea typeface="+mn-ea"/>
                <a:cs typeface="+mn-cs"/>
                <a:sym typeface="Helvetica Neue"/>
              </a:defRPr>
            </a:pPr>
            <a:r>
              <a:t>Obsessed with experience</a:t>
            </a:r>
            <a:endParaRPr>
              <a:latin typeface="Times"/>
              <a:ea typeface="Times"/>
              <a:cs typeface="Times"/>
              <a:sym typeface="Times"/>
            </a:endParaRPr>
          </a:p>
          <a:p>
            <a:pPr algn="ctr" defTabSz="825500">
              <a:lnSpc>
                <a:spcPct val="100000"/>
              </a:lnSpc>
              <a:spcBef>
                <a:spcPts val="3000"/>
              </a:spcBef>
              <a:defRPr sz="3200" cap="none" spc="0">
                <a:solidFill>
                  <a:srgbClr val="000000"/>
                </a:solidFill>
                <a:latin typeface="+mn-lt"/>
                <a:ea typeface="+mn-ea"/>
                <a:cs typeface="+mn-cs"/>
                <a:sym typeface="Helvetica Neue"/>
              </a:defRPr>
            </a:pPr>
            <a:r>
              <a:t>Value and voice first</a:t>
            </a:r>
            <a:endParaRPr>
              <a:latin typeface="Times"/>
              <a:ea typeface="Times"/>
              <a:cs typeface="Times"/>
              <a:sym typeface="Times"/>
            </a:endParaRPr>
          </a:p>
          <a:p>
            <a:pPr algn="ctr" defTabSz="825500">
              <a:lnSpc>
                <a:spcPct val="100000"/>
              </a:lnSpc>
              <a:spcBef>
                <a:spcPts val="3000"/>
              </a:spcBef>
              <a:defRPr sz="3200" cap="none" spc="0">
                <a:solidFill>
                  <a:srgbClr val="000000"/>
                </a:solidFill>
                <a:latin typeface="+mn-lt"/>
                <a:ea typeface="+mn-ea"/>
                <a:cs typeface="+mn-cs"/>
                <a:sym typeface="Helvetica Neue"/>
              </a:defRPr>
            </a:pPr>
            <a:r>
              <a:t>Accessible</a:t>
            </a:r>
          </a:p>
        </p:txBody>
      </p:sp>
      <p:sp>
        <p:nvSpPr>
          <p:cNvPr id="995" name="Rectangle"/>
          <p:cNvSpPr/>
          <p:nvPr/>
        </p:nvSpPr>
        <p:spPr>
          <a:xfrm>
            <a:off x="16018671" y="2671788"/>
            <a:ext cx="5334795" cy="8997951"/>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996" name="We Are Not"/>
          <p:cNvSpPr/>
          <p:nvPr/>
        </p:nvSpPr>
        <p:spPr>
          <a:xfrm>
            <a:off x="16336316" y="3780399"/>
            <a:ext cx="4699507" cy="853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ctr" defTabSz="825500">
              <a:lnSpc>
                <a:spcPct val="90000"/>
              </a:lnSpc>
              <a:spcBef>
                <a:spcPts val="3000"/>
              </a:spcBef>
              <a:defRPr sz="5000" cap="none" spc="-50">
                <a:solidFill>
                  <a:srgbClr val="000000"/>
                </a:solidFill>
                <a:latin typeface="+mn-lt"/>
                <a:ea typeface="+mn-ea"/>
                <a:cs typeface="+mn-cs"/>
                <a:sym typeface="Helvetica Neue"/>
              </a:defRPr>
            </a:lvl1pPr>
          </a:lstStyle>
          <a:p>
            <a:r>
              <a:t>We Are Not</a:t>
            </a:r>
          </a:p>
        </p:txBody>
      </p:sp>
      <p:sp>
        <p:nvSpPr>
          <p:cNvPr id="997" name="Line"/>
          <p:cNvSpPr/>
          <p:nvPr/>
        </p:nvSpPr>
        <p:spPr>
          <a:xfrm>
            <a:off x="16546417" y="4692060"/>
            <a:ext cx="4279303" cy="1"/>
          </a:xfrm>
          <a:prstGeom prst="line">
            <a:avLst/>
          </a:prstGeom>
          <a:ln w="25400" cap="rnd">
            <a:solidFill>
              <a:srgbClr val="000000"/>
            </a:solidFill>
            <a:custDash>
              <a:ds d="100000" sp="200000"/>
            </a:custDash>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grpSp>
        <p:nvGrpSpPr>
          <p:cNvPr id="1000" name="Group"/>
          <p:cNvGrpSpPr/>
          <p:nvPr/>
        </p:nvGrpSpPr>
        <p:grpSpPr>
          <a:xfrm>
            <a:off x="17682044" y="1717998"/>
            <a:ext cx="2008049" cy="1862918"/>
            <a:chOff x="0" y="0"/>
            <a:chExt cx="2008047" cy="1862916"/>
          </a:xfrm>
        </p:grpSpPr>
        <p:pic>
          <p:nvPicPr>
            <p:cNvPr id="998" name="sign-40884_960_720.png" descr="sign-40884_960_720.png"/>
            <p:cNvPicPr>
              <a:picLocks noChangeAspect="1"/>
            </p:cNvPicPr>
            <p:nvPr/>
          </p:nvPicPr>
          <p:blipFill>
            <a:blip r:embed="rId2">
              <a:extLst/>
            </a:blip>
            <a:stretch>
              <a:fillRect/>
            </a:stretch>
          </p:blipFill>
          <p:spPr>
            <a:xfrm rot="15946315">
              <a:off x="139728" y="-11410"/>
              <a:ext cx="1728592" cy="1885737"/>
            </a:xfrm>
            <a:prstGeom prst="rect">
              <a:avLst/>
            </a:prstGeom>
            <a:ln w="12700" cap="flat">
              <a:noFill/>
              <a:miter lim="400000"/>
            </a:ln>
            <a:effectLst/>
          </p:spPr>
        </p:pic>
        <p:sp>
          <p:nvSpPr>
            <p:cNvPr id="999" name="!"/>
            <p:cNvSpPr/>
            <p:nvPr/>
          </p:nvSpPr>
          <p:spPr>
            <a:xfrm>
              <a:off x="1004024" y="609425"/>
              <a:ext cx="148090" cy="6948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a:lnSpc>
                  <a:spcPct val="80000"/>
                </a:lnSpc>
                <a:spcBef>
                  <a:spcPts val="400"/>
                </a:spcBef>
                <a:defRPr sz="4500" b="0" cap="none" spc="0">
                  <a:solidFill>
                    <a:srgbClr val="000000"/>
                  </a:solidFill>
                  <a:latin typeface="+mj-lt"/>
                  <a:ea typeface="+mj-ea"/>
                  <a:cs typeface="+mj-cs"/>
                  <a:sym typeface="Druk"/>
                </a:defRPr>
              </a:lvl1pPr>
            </a:lstStyle>
            <a:p>
              <a:r>
                <a:t>!</a:t>
              </a:r>
            </a:p>
          </p:txBody>
        </p:sp>
      </p:grpSp>
      <p:sp>
        <p:nvSpPr>
          <p:cNvPr id="1001" name="A buying guide…"/>
          <p:cNvSpPr txBox="1"/>
          <p:nvPr/>
        </p:nvSpPr>
        <p:spPr>
          <a:xfrm>
            <a:off x="16848188" y="5294620"/>
            <a:ext cx="3675761" cy="5421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algn="ctr" defTabSz="825500">
              <a:lnSpc>
                <a:spcPct val="100000"/>
              </a:lnSpc>
              <a:spcBef>
                <a:spcPts val="3000"/>
              </a:spcBef>
              <a:defRPr sz="3200" cap="none" spc="0">
                <a:solidFill>
                  <a:srgbClr val="000000"/>
                </a:solidFill>
                <a:latin typeface="+mn-lt"/>
                <a:ea typeface="+mn-ea"/>
                <a:cs typeface="+mn-cs"/>
                <a:sym typeface="Helvetica Neue"/>
              </a:defRPr>
            </a:pPr>
            <a:r>
              <a:t>A buying guide</a:t>
            </a:r>
          </a:p>
          <a:p>
            <a:pPr algn="ctr" defTabSz="825500">
              <a:lnSpc>
                <a:spcPct val="100000"/>
              </a:lnSpc>
              <a:spcBef>
                <a:spcPts val="3000"/>
              </a:spcBef>
              <a:defRPr sz="3200" cap="none" spc="0">
                <a:solidFill>
                  <a:srgbClr val="000000"/>
                </a:solidFill>
                <a:latin typeface="+mn-lt"/>
                <a:ea typeface="+mn-ea"/>
                <a:cs typeface="+mn-cs"/>
                <a:sym typeface="Helvetica Neue"/>
              </a:defRPr>
            </a:pPr>
            <a:r>
              <a:t>Overly structured</a:t>
            </a:r>
          </a:p>
          <a:p>
            <a:pPr algn="ctr" defTabSz="825500">
              <a:lnSpc>
                <a:spcPct val="100000"/>
              </a:lnSpc>
              <a:spcBef>
                <a:spcPts val="3000"/>
              </a:spcBef>
              <a:defRPr sz="3200" cap="none" spc="0">
                <a:solidFill>
                  <a:srgbClr val="000000"/>
                </a:solidFill>
                <a:latin typeface="+mn-lt"/>
                <a:ea typeface="+mn-ea"/>
                <a:cs typeface="+mn-cs"/>
                <a:sym typeface="Helvetica Neue"/>
              </a:defRPr>
            </a:pPr>
            <a:r>
              <a:t>Super focused </a:t>
            </a:r>
            <a:br/>
            <a:r>
              <a:t>on specs</a:t>
            </a:r>
          </a:p>
          <a:p>
            <a:pPr algn="ctr" defTabSz="825500">
              <a:lnSpc>
                <a:spcPct val="100000"/>
              </a:lnSpc>
              <a:spcBef>
                <a:spcPts val="3000"/>
              </a:spcBef>
              <a:defRPr sz="3200" cap="none" spc="0">
                <a:solidFill>
                  <a:srgbClr val="000000"/>
                </a:solidFill>
                <a:latin typeface="+mn-lt"/>
                <a:ea typeface="+mn-ea"/>
                <a:cs typeface="+mn-cs"/>
                <a:sym typeface="Helvetica Neue"/>
              </a:defRPr>
            </a:pPr>
            <a:r>
              <a:t>An exhaustive testing facility</a:t>
            </a:r>
          </a:p>
          <a:p>
            <a:pPr algn="ctr" defTabSz="825500">
              <a:lnSpc>
                <a:spcPct val="100000"/>
              </a:lnSpc>
              <a:spcBef>
                <a:spcPts val="3000"/>
              </a:spcBef>
              <a:defRPr sz="3200" cap="none" spc="0">
                <a:solidFill>
                  <a:srgbClr val="000000"/>
                </a:solidFill>
                <a:latin typeface="+mn-lt"/>
                <a:ea typeface="+mn-ea"/>
                <a:cs typeface="+mn-cs"/>
                <a:sym typeface="Helvetica Neue"/>
              </a:defRPr>
            </a:pPr>
            <a:r>
              <a:t>Exclusive</a:t>
            </a:r>
          </a:p>
        </p:txBody>
      </p:sp>
      <p:sp>
        <p:nvSpPr>
          <p:cNvPr id="1002" name="Circle"/>
          <p:cNvSpPr/>
          <p:nvPr/>
        </p:nvSpPr>
        <p:spPr>
          <a:xfrm>
            <a:off x="11972131" y="1197878"/>
            <a:ext cx="1037432" cy="1037432"/>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003" name="noun_Check_2410879.png" descr="noun_Check_2410879.png"/>
          <p:cNvPicPr>
            <a:picLocks noChangeAspect="1"/>
          </p:cNvPicPr>
          <p:nvPr/>
        </p:nvPicPr>
        <p:blipFill>
          <a:blip r:embed="rId3">
            <a:extLst/>
          </a:blip>
          <a:srcRect b="16895"/>
          <a:stretch>
            <a:fillRect/>
          </a:stretch>
        </p:blipFill>
        <p:spPr>
          <a:xfrm>
            <a:off x="11717535" y="1027631"/>
            <a:ext cx="1622811" cy="1348628"/>
          </a:xfrm>
          <a:prstGeom prst="rect">
            <a:avLst/>
          </a:prstGeom>
          <a:ln w="12700">
            <a:miter lim="400000"/>
          </a:ln>
        </p:spPr>
      </p:pic>
      <p:sp>
        <p:nvSpPr>
          <p:cNvPr id="1004" name="What…"/>
          <p:cNvSpPr/>
          <p:nvPr/>
        </p:nvSpPr>
        <p:spPr>
          <a:xfrm>
            <a:off x="1537189" y="2480887"/>
            <a:ext cx="6464909" cy="8971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lnSpc>
                <a:spcPct val="70000"/>
              </a:lnSpc>
              <a:spcBef>
                <a:spcPts val="400"/>
              </a:spcBef>
              <a:defRPr sz="20000" b="0" spc="0">
                <a:solidFill>
                  <a:srgbClr val="000000"/>
                </a:solidFill>
                <a:latin typeface="+mj-lt"/>
                <a:ea typeface="+mj-ea"/>
                <a:cs typeface="+mj-cs"/>
                <a:sym typeface="Druk"/>
              </a:defRPr>
            </a:pPr>
            <a:r>
              <a:t>What </a:t>
            </a:r>
          </a:p>
          <a:p>
            <a:pPr algn="ctr">
              <a:lnSpc>
                <a:spcPct val="70000"/>
              </a:lnSpc>
              <a:spcBef>
                <a:spcPts val="400"/>
              </a:spcBef>
              <a:defRPr sz="20000" b="0" spc="0">
                <a:solidFill>
                  <a:srgbClr val="000000"/>
                </a:solidFill>
                <a:latin typeface="+mj-lt"/>
                <a:ea typeface="+mj-ea"/>
                <a:cs typeface="+mj-cs"/>
                <a:sym typeface="Druk"/>
              </a:defRPr>
            </a:pPr>
            <a:r>
              <a:t>Scouted </a:t>
            </a:r>
          </a:p>
          <a:p>
            <a:pPr algn="ctr">
              <a:lnSpc>
                <a:spcPct val="70000"/>
              </a:lnSpc>
              <a:spcBef>
                <a:spcPts val="400"/>
              </a:spcBef>
              <a:defRPr sz="20000" b="0" spc="0">
                <a:solidFill>
                  <a:srgbClr val="000000"/>
                </a:solidFill>
                <a:latin typeface="+mj-lt"/>
                <a:ea typeface="+mj-ea"/>
                <a:cs typeface="+mj-cs"/>
                <a:sym typeface="Druk"/>
              </a:defRPr>
            </a:pPr>
            <a:r>
              <a:t>Is</a:t>
            </a:r>
          </a:p>
        </p:txBody>
      </p:sp>
      <p:sp>
        <p:nvSpPr>
          <p:cNvPr id="1005" name="Rectangle"/>
          <p:cNvSpPr/>
          <p:nvPr/>
        </p:nvSpPr>
        <p:spPr>
          <a:xfrm>
            <a:off x="975076" y="5632773"/>
            <a:ext cx="8107015" cy="2385639"/>
          </a:xfrm>
          <a:prstGeom prst="rect">
            <a:avLst/>
          </a:prstGeom>
          <a:solidFill>
            <a:srgbClr val="E0DDDD"/>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006" name="scouted-logo.ai" descr="scouted-logo.ai"/>
          <p:cNvPicPr>
            <a:picLocks noChangeAspect="1"/>
          </p:cNvPicPr>
          <p:nvPr/>
        </p:nvPicPr>
        <p:blipFill>
          <a:blip r:embed="rId4">
            <a:extLst/>
          </a:blip>
          <a:stretch>
            <a:fillRect/>
          </a:stretch>
        </p:blipFill>
        <p:spPr>
          <a:xfrm>
            <a:off x="1343754" y="5882070"/>
            <a:ext cx="7004684" cy="2060545"/>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009"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pic>
        <p:nvPicPr>
          <p:cNvPr id="1010"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sp>
        <p:nvSpPr>
          <p:cNvPr id="1011" name="New Franchises"/>
          <p:cNvSpPr>
            <a:spLocks noGrp="1"/>
          </p:cNvSpPr>
          <p:nvPr>
            <p:ph type="title"/>
          </p:nvPr>
        </p:nvSpPr>
        <p:spPr>
          <a:prstGeom prst="rect">
            <a:avLst/>
          </a:prstGeom>
        </p:spPr>
        <p:txBody>
          <a:bodyPr/>
          <a:lstStyle/>
          <a:p>
            <a:r>
              <a:t>New Franchises</a:t>
            </a:r>
          </a:p>
        </p:txBody>
      </p:sp>
      <p:sp>
        <p:nvSpPr>
          <p:cNvPr id="1012" name="SCOUTED EDITORIAL"/>
          <p:cNvSpPr txBox="1">
            <a:spLocks noGrp="1"/>
          </p:cNvSpPr>
          <p:nvPr>
            <p:ph type="body" idx="13"/>
          </p:nvPr>
        </p:nvSpPr>
        <p:spPr>
          <a:prstGeom prst="rect">
            <a:avLst/>
          </a:prstGeom>
        </p:spPr>
        <p:txBody>
          <a:bodyPr/>
          <a:lstStyle/>
          <a:p>
            <a:r>
              <a:t>SCOUTED EDITORIAL</a:t>
            </a:r>
          </a:p>
        </p:txBody>
      </p:sp>
      <p:sp>
        <p:nvSpPr>
          <p:cNvPr id="1013" name="Slide Numb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1014"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graphicFrame>
        <p:nvGraphicFramePr>
          <p:cNvPr id="1015" name="Table"/>
          <p:cNvGraphicFramePr/>
          <p:nvPr/>
        </p:nvGraphicFramePr>
        <p:xfrm>
          <a:off x="1136776" y="4212780"/>
          <a:ext cx="20489890" cy="7408680"/>
        </p:xfrm>
        <a:graphic>
          <a:graphicData uri="http://schemas.openxmlformats.org/drawingml/2006/table">
            <a:tbl>
              <a:tblPr>
                <a:tableStyleId>{4C3C2611-4C71-4FC5-86AE-919BDF0F9419}</a:tableStyleId>
              </a:tblPr>
              <a:tblGrid>
                <a:gridCol w="5408799">
                  <a:extLst>
                    <a:ext uri="{9D8B030D-6E8A-4147-A177-3AD203B41FA5}">
                      <a16:colId xmlns:a16="http://schemas.microsoft.com/office/drawing/2014/main" val="20000"/>
                    </a:ext>
                  </a:extLst>
                </a:gridCol>
                <a:gridCol w="3793963">
                  <a:extLst>
                    <a:ext uri="{9D8B030D-6E8A-4147-A177-3AD203B41FA5}">
                      <a16:colId xmlns:a16="http://schemas.microsoft.com/office/drawing/2014/main" val="20001"/>
                    </a:ext>
                  </a:extLst>
                </a:gridCol>
                <a:gridCol w="11274427">
                  <a:extLst>
                    <a:ext uri="{9D8B030D-6E8A-4147-A177-3AD203B41FA5}">
                      <a16:colId xmlns:a16="http://schemas.microsoft.com/office/drawing/2014/main" val="20002"/>
                    </a:ext>
                  </a:extLst>
                </a:gridCol>
              </a:tblGrid>
              <a:tr h="1056568">
                <a:tc>
                  <a:txBody>
                    <a:bodyPr/>
                    <a:lstStyle/>
                    <a:p>
                      <a:pPr algn="l" defTabSz="457200">
                        <a:lnSpc>
                          <a:spcPts val="5800"/>
                        </a:lnSpc>
                        <a:defRPr sz="1800"/>
                      </a:pPr>
                      <a:r>
                        <a:rPr sz="3000" b="1">
                          <a:latin typeface="Arial"/>
                          <a:ea typeface="Arial"/>
                          <a:cs typeface="Arial"/>
                          <a:sym typeface="Arial"/>
                        </a:rPr>
                        <a:t>Name</a:t>
                      </a:r>
                    </a:p>
                  </a:txBody>
                  <a:tcPr marL="127000" marR="127000" marT="127000" marB="127000" horzOverflow="overflow">
                    <a:lnL w="12700">
                      <a:solidFill>
                        <a:srgbClr val="9E9E9E"/>
                      </a:solidFill>
                      <a:miter lim="400000"/>
                    </a:lnL>
                    <a:lnR w="12700">
                      <a:solidFill>
                        <a:srgbClr val="9E9E9E"/>
                      </a:solidFill>
                      <a:miter lim="400000"/>
                    </a:lnR>
                    <a:lnT w="12700">
                      <a:solidFill>
                        <a:srgbClr val="9E9E9E"/>
                      </a:solidFill>
                      <a:miter lim="400000"/>
                    </a:lnT>
                    <a:lnB w="12700">
                      <a:solidFill>
                        <a:srgbClr val="9E9E9E"/>
                      </a:solidFill>
                      <a:miter lim="400000"/>
                    </a:lnB>
                  </a:tcPr>
                </a:tc>
                <a:tc>
                  <a:txBody>
                    <a:bodyPr/>
                    <a:lstStyle/>
                    <a:p>
                      <a:pPr algn="l" defTabSz="457200">
                        <a:lnSpc>
                          <a:spcPts val="5800"/>
                        </a:lnSpc>
                        <a:defRPr sz="1800"/>
                      </a:pPr>
                      <a:r>
                        <a:rPr sz="3000" b="1">
                          <a:latin typeface="Arial"/>
                          <a:ea typeface="Arial"/>
                          <a:cs typeface="Arial"/>
                          <a:sym typeface="Arial"/>
                        </a:rPr>
                        <a:t>Cadence</a:t>
                      </a:r>
                    </a:p>
                  </a:txBody>
                  <a:tcPr marL="127000" marR="127000" marT="127000" marB="127000" horzOverflow="overflow">
                    <a:lnL w="12700">
                      <a:solidFill>
                        <a:srgbClr val="9E9E9E"/>
                      </a:solidFill>
                      <a:miter lim="400000"/>
                    </a:lnL>
                    <a:lnR w="12700">
                      <a:solidFill>
                        <a:srgbClr val="9E9E9E"/>
                      </a:solidFill>
                      <a:miter lim="400000"/>
                    </a:lnR>
                    <a:lnT w="12700">
                      <a:solidFill>
                        <a:srgbClr val="9E9E9E"/>
                      </a:solidFill>
                      <a:miter lim="400000"/>
                    </a:lnT>
                    <a:lnB w="12700">
                      <a:solidFill>
                        <a:srgbClr val="9E9E9E"/>
                      </a:solidFill>
                      <a:miter lim="400000"/>
                    </a:lnB>
                  </a:tcPr>
                </a:tc>
                <a:tc>
                  <a:txBody>
                    <a:bodyPr/>
                    <a:lstStyle/>
                    <a:p>
                      <a:pPr algn="l" defTabSz="457200">
                        <a:lnSpc>
                          <a:spcPts val="5800"/>
                        </a:lnSpc>
                        <a:defRPr sz="1800"/>
                      </a:pPr>
                      <a:r>
                        <a:rPr sz="3000" b="1">
                          <a:latin typeface="Arial"/>
                          <a:ea typeface="Arial"/>
                          <a:cs typeface="Arial"/>
                          <a:sym typeface="Arial"/>
                        </a:rPr>
                        <a:t>Definition</a:t>
                      </a:r>
                    </a:p>
                  </a:txBody>
                  <a:tcPr marL="127000" marR="127000" marT="127000" marB="127000" horzOverflow="overflow">
                    <a:lnL w="12700">
                      <a:solidFill>
                        <a:srgbClr val="9E9E9E"/>
                      </a:solidFill>
                      <a:miter lim="400000"/>
                    </a:lnL>
                    <a:lnR w="12700">
                      <a:solidFill>
                        <a:srgbClr val="9E9E9E"/>
                      </a:solidFill>
                      <a:miter lim="400000"/>
                    </a:lnR>
                    <a:lnT w="12700">
                      <a:solidFill>
                        <a:srgbClr val="9E9E9E"/>
                      </a:solidFill>
                      <a:miter lim="400000"/>
                    </a:lnT>
                    <a:lnB w="12700">
                      <a:solidFill>
                        <a:srgbClr val="9E9E9E"/>
                      </a:solidFill>
                      <a:miter lim="400000"/>
                    </a:lnB>
                  </a:tcPr>
                </a:tc>
                <a:extLst>
                  <a:ext uri="{0D108BD9-81ED-4DB2-BD59-A6C34878D82A}">
                    <a16:rowId xmlns:a16="http://schemas.microsoft.com/office/drawing/2014/main" val="10000"/>
                  </a:ext>
                </a:extLst>
              </a:tr>
              <a:tr h="1056568">
                <a:tc>
                  <a:txBody>
                    <a:bodyPr/>
                    <a:lstStyle/>
                    <a:p>
                      <a:pPr algn="l" defTabSz="457200">
                        <a:lnSpc>
                          <a:spcPts val="5800"/>
                        </a:lnSpc>
                        <a:defRPr sz="1800"/>
                      </a:pPr>
                      <a:r>
                        <a:rPr sz="3000">
                          <a:latin typeface="Arial"/>
                          <a:ea typeface="Arial"/>
                          <a:cs typeface="Arial"/>
                          <a:sym typeface="Arial"/>
                        </a:rPr>
                        <a:t>The Case For</a:t>
                      </a:r>
                    </a:p>
                  </a:txBody>
                  <a:tcPr marL="127000" marR="127000" marT="127000" marB="127000" horzOverflow="overflow">
                    <a:lnL w="12700">
                      <a:solidFill>
                        <a:srgbClr val="9E9E9E"/>
                      </a:solidFill>
                      <a:miter lim="400000"/>
                    </a:lnL>
                    <a:lnR w="12700">
                      <a:solidFill>
                        <a:srgbClr val="9E9E9E"/>
                      </a:solidFill>
                      <a:miter lim="400000"/>
                    </a:lnR>
                    <a:lnT w="12700">
                      <a:solidFill>
                        <a:srgbClr val="9E9E9E"/>
                      </a:solidFill>
                      <a:miter lim="400000"/>
                    </a:lnT>
                    <a:lnB w="12700">
                      <a:solidFill>
                        <a:srgbClr val="9E9E9E"/>
                      </a:solidFill>
                      <a:miter lim="400000"/>
                    </a:lnB>
                  </a:tcPr>
                </a:tc>
                <a:tc>
                  <a:txBody>
                    <a:bodyPr/>
                    <a:lstStyle/>
                    <a:p>
                      <a:pPr algn="l" defTabSz="457200">
                        <a:lnSpc>
                          <a:spcPts val="5800"/>
                        </a:lnSpc>
                        <a:defRPr sz="1800"/>
                      </a:pPr>
                      <a:r>
                        <a:rPr sz="3000">
                          <a:latin typeface="Arial"/>
                          <a:ea typeface="Arial"/>
                          <a:cs typeface="Arial"/>
                          <a:sym typeface="Arial"/>
                        </a:rPr>
                        <a:t>3-5 per week</a:t>
                      </a:r>
                    </a:p>
                  </a:txBody>
                  <a:tcPr marL="127000" marR="127000" marT="127000" marB="127000" horzOverflow="overflow">
                    <a:lnL w="12700">
                      <a:solidFill>
                        <a:srgbClr val="9E9E9E"/>
                      </a:solidFill>
                      <a:miter lim="400000"/>
                    </a:lnL>
                    <a:lnR w="12700">
                      <a:solidFill>
                        <a:srgbClr val="9E9E9E"/>
                      </a:solidFill>
                      <a:miter lim="400000"/>
                    </a:lnR>
                    <a:lnT w="12700">
                      <a:solidFill>
                        <a:srgbClr val="9E9E9E"/>
                      </a:solidFill>
                      <a:miter lim="400000"/>
                    </a:lnT>
                    <a:lnB w="12700">
                      <a:solidFill>
                        <a:srgbClr val="9E9E9E"/>
                      </a:solidFill>
                      <a:miter lim="400000"/>
                    </a:lnB>
                  </a:tcPr>
                </a:tc>
                <a:tc>
                  <a:txBody>
                    <a:bodyPr/>
                    <a:lstStyle/>
                    <a:p>
                      <a:pPr algn="l" defTabSz="457200">
                        <a:lnSpc>
                          <a:spcPts val="5800"/>
                        </a:lnSpc>
                        <a:defRPr sz="1800"/>
                      </a:pPr>
                      <a:r>
                        <a:rPr sz="3000">
                          <a:latin typeface="Arial"/>
                          <a:ea typeface="Arial"/>
                          <a:cs typeface="Arial"/>
                          <a:sym typeface="Arial"/>
                        </a:rPr>
                        <a:t>Single product reviews</a:t>
                      </a:r>
                    </a:p>
                  </a:txBody>
                  <a:tcPr marL="127000" marR="127000" marT="127000" marB="127000" horzOverflow="overflow">
                    <a:lnL w="12700">
                      <a:solidFill>
                        <a:srgbClr val="9E9E9E"/>
                      </a:solidFill>
                      <a:miter lim="400000"/>
                    </a:lnL>
                    <a:lnR w="12700">
                      <a:solidFill>
                        <a:srgbClr val="9E9E9E"/>
                      </a:solidFill>
                      <a:miter lim="400000"/>
                    </a:lnR>
                    <a:lnT w="12700">
                      <a:solidFill>
                        <a:srgbClr val="9E9E9E"/>
                      </a:solidFill>
                      <a:miter lim="400000"/>
                    </a:lnT>
                    <a:lnB w="12700">
                      <a:solidFill>
                        <a:srgbClr val="9E9E9E"/>
                      </a:solidFill>
                      <a:miter lim="400000"/>
                    </a:lnB>
                  </a:tcPr>
                </a:tc>
                <a:extLst>
                  <a:ext uri="{0D108BD9-81ED-4DB2-BD59-A6C34878D82A}">
                    <a16:rowId xmlns:a16="http://schemas.microsoft.com/office/drawing/2014/main" val="10001"/>
                  </a:ext>
                </a:extLst>
              </a:tr>
              <a:tr h="1056568">
                <a:tc>
                  <a:txBody>
                    <a:bodyPr/>
                    <a:lstStyle/>
                    <a:p>
                      <a:pPr algn="l" defTabSz="457200">
                        <a:lnSpc>
                          <a:spcPts val="5800"/>
                        </a:lnSpc>
                        <a:defRPr sz="1800"/>
                      </a:pPr>
                      <a:r>
                        <a:rPr sz="3000">
                          <a:latin typeface="Arial"/>
                          <a:ea typeface="Arial"/>
                          <a:cs typeface="Arial"/>
                          <a:sym typeface="Arial"/>
                        </a:rPr>
                        <a:t>I’m Looking For...</a:t>
                      </a:r>
                    </a:p>
                  </a:txBody>
                  <a:tcPr marL="127000" marR="127000" marT="127000" marB="127000" horzOverflow="overflow">
                    <a:lnL w="12700">
                      <a:solidFill>
                        <a:srgbClr val="9E9E9E"/>
                      </a:solidFill>
                      <a:miter lim="400000"/>
                    </a:lnL>
                    <a:lnR w="12700">
                      <a:solidFill>
                        <a:srgbClr val="9E9E9E"/>
                      </a:solidFill>
                      <a:miter lim="400000"/>
                    </a:lnR>
                    <a:lnT w="12700">
                      <a:solidFill>
                        <a:srgbClr val="9E9E9E"/>
                      </a:solidFill>
                      <a:miter lim="400000"/>
                    </a:lnT>
                    <a:lnB w="12700">
                      <a:solidFill>
                        <a:srgbClr val="9E9E9E"/>
                      </a:solidFill>
                      <a:miter lim="400000"/>
                    </a:lnB>
                  </a:tcPr>
                </a:tc>
                <a:tc>
                  <a:txBody>
                    <a:bodyPr/>
                    <a:lstStyle/>
                    <a:p>
                      <a:pPr algn="l" defTabSz="457200">
                        <a:lnSpc>
                          <a:spcPts val="5800"/>
                        </a:lnSpc>
                        <a:defRPr sz="1800"/>
                      </a:pPr>
                      <a:r>
                        <a:rPr sz="3000">
                          <a:latin typeface="Arial"/>
                          <a:ea typeface="Arial"/>
                          <a:cs typeface="Arial"/>
                          <a:sym typeface="Arial"/>
                        </a:rPr>
                        <a:t>8 per week</a:t>
                      </a:r>
                    </a:p>
                  </a:txBody>
                  <a:tcPr marL="127000" marR="127000" marT="127000" marB="127000" horzOverflow="overflow">
                    <a:lnL w="12700">
                      <a:solidFill>
                        <a:srgbClr val="9E9E9E"/>
                      </a:solidFill>
                      <a:miter lim="400000"/>
                    </a:lnL>
                    <a:lnR w="12700">
                      <a:solidFill>
                        <a:srgbClr val="9E9E9E"/>
                      </a:solidFill>
                      <a:miter lim="400000"/>
                    </a:lnR>
                    <a:lnT w="12700">
                      <a:solidFill>
                        <a:srgbClr val="9E9E9E"/>
                      </a:solidFill>
                      <a:miter lim="400000"/>
                    </a:lnT>
                    <a:lnB w="12700">
                      <a:solidFill>
                        <a:srgbClr val="9E9E9E"/>
                      </a:solidFill>
                      <a:miter lim="400000"/>
                    </a:lnB>
                  </a:tcPr>
                </a:tc>
                <a:tc>
                  <a:txBody>
                    <a:bodyPr/>
                    <a:lstStyle/>
                    <a:p>
                      <a:pPr algn="l" defTabSz="457200">
                        <a:lnSpc>
                          <a:spcPts val="5800"/>
                        </a:lnSpc>
                        <a:defRPr sz="1800"/>
                      </a:pPr>
                      <a:r>
                        <a:rPr sz="3000">
                          <a:latin typeface="Arial"/>
                          <a:ea typeface="Arial"/>
                          <a:cs typeface="Arial"/>
                          <a:sym typeface="Arial"/>
                        </a:rPr>
                        <a:t>Roundup based on interests, hobbies, or product categories</a:t>
                      </a:r>
                    </a:p>
                  </a:txBody>
                  <a:tcPr marL="127000" marR="127000" marT="127000" marB="127000" horzOverflow="overflow">
                    <a:lnL w="12700">
                      <a:solidFill>
                        <a:srgbClr val="9E9E9E"/>
                      </a:solidFill>
                      <a:miter lim="400000"/>
                    </a:lnL>
                    <a:lnR w="12700">
                      <a:solidFill>
                        <a:srgbClr val="9E9E9E"/>
                      </a:solidFill>
                      <a:miter lim="400000"/>
                    </a:lnR>
                    <a:lnT w="12700">
                      <a:solidFill>
                        <a:srgbClr val="9E9E9E"/>
                      </a:solidFill>
                      <a:miter lim="400000"/>
                    </a:lnT>
                    <a:lnB w="12700">
                      <a:solidFill>
                        <a:srgbClr val="9E9E9E"/>
                      </a:solidFill>
                      <a:miter lim="400000"/>
                    </a:lnB>
                  </a:tcPr>
                </a:tc>
                <a:extLst>
                  <a:ext uri="{0D108BD9-81ED-4DB2-BD59-A6C34878D82A}">
                    <a16:rowId xmlns:a16="http://schemas.microsoft.com/office/drawing/2014/main" val="10002"/>
                  </a:ext>
                </a:extLst>
              </a:tr>
              <a:tr h="1056568">
                <a:tc>
                  <a:txBody>
                    <a:bodyPr/>
                    <a:lstStyle/>
                    <a:p>
                      <a:pPr algn="l" defTabSz="457200">
                        <a:lnSpc>
                          <a:spcPts val="5800"/>
                        </a:lnSpc>
                        <a:defRPr sz="1800"/>
                      </a:pPr>
                      <a:r>
                        <a:rPr sz="3000">
                          <a:latin typeface="Arial"/>
                          <a:ea typeface="Arial"/>
                          <a:cs typeface="Arial"/>
                          <a:sym typeface="Arial"/>
                        </a:rPr>
                        <a:t>What’s the Difference</a:t>
                      </a:r>
                    </a:p>
                  </a:txBody>
                  <a:tcPr marL="127000" marR="127000" marT="127000" marB="127000" horzOverflow="overflow">
                    <a:lnL w="12700">
                      <a:solidFill>
                        <a:srgbClr val="9E9E9E"/>
                      </a:solidFill>
                      <a:miter lim="400000"/>
                    </a:lnL>
                    <a:lnR w="12700">
                      <a:solidFill>
                        <a:srgbClr val="9E9E9E"/>
                      </a:solidFill>
                      <a:miter lim="400000"/>
                    </a:lnR>
                    <a:lnT w="12700">
                      <a:solidFill>
                        <a:srgbClr val="9E9E9E"/>
                      </a:solidFill>
                      <a:miter lim="400000"/>
                    </a:lnT>
                    <a:lnB w="12700">
                      <a:solidFill>
                        <a:srgbClr val="9E9E9E"/>
                      </a:solidFill>
                      <a:miter lim="400000"/>
                    </a:lnB>
                  </a:tcPr>
                </a:tc>
                <a:tc>
                  <a:txBody>
                    <a:bodyPr/>
                    <a:lstStyle/>
                    <a:p>
                      <a:pPr algn="l" defTabSz="457200">
                        <a:lnSpc>
                          <a:spcPts val="5800"/>
                        </a:lnSpc>
                        <a:defRPr sz="1800"/>
                      </a:pPr>
                      <a:r>
                        <a:rPr sz="3000">
                          <a:latin typeface="Arial"/>
                          <a:ea typeface="Arial"/>
                          <a:cs typeface="Arial"/>
                          <a:sym typeface="Arial"/>
                        </a:rPr>
                        <a:t>2 per month</a:t>
                      </a:r>
                    </a:p>
                  </a:txBody>
                  <a:tcPr marL="127000" marR="127000" marT="127000" marB="127000" horzOverflow="overflow">
                    <a:lnL w="12700">
                      <a:solidFill>
                        <a:srgbClr val="9E9E9E"/>
                      </a:solidFill>
                      <a:miter lim="400000"/>
                    </a:lnL>
                    <a:lnR w="12700">
                      <a:solidFill>
                        <a:srgbClr val="9E9E9E"/>
                      </a:solidFill>
                      <a:miter lim="400000"/>
                    </a:lnR>
                    <a:lnT w="12700">
                      <a:solidFill>
                        <a:srgbClr val="9E9E9E"/>
                      </a:solidFill>
                      <a:miter lim="400000"/>
                    </a:lnT>
                    <a:lnB w="12700">
                      <a:solidFill>
                        <a:srgbClr val="9E9E9E"/>
                      </a:solidFill>
                      <a:miter lim="400000"/>
                    </a:lnB>
                  </a:tcPr>
                </a:tc>
                <a:tc>
                  <a:txBody>
                    <a:bodyPr/>
                    <a:lstStyle/>
                    <a:p>
                      <a:pPr algn="l" defTabSz="457200">
                        <a:lnSpc>
                          <a:spcPts val="5800"/>
                        </a:lnSpc>
                        <a:defRPr sz="1800"/>
                      </a:pPr>
                      <a:r>
                        <a:rPr sz="3000">
                          <a:latin typeface="Arial"/>
                          <a:ea typeface="Arial"/>
                          <a:cs typeface="Arial"/>
                          <a:sym typeface="Arial"/>
                        </a:rPr>
                        <a:t>Educating through questions</a:t>
                      </a:r>
                    </a:p>
                  </a:txBody>
                  <a:tcPr marL="127000" marR="127000" marT="127000" marB="127000" horzOverflow="overflow">
                    <a:lnL w="12700">
                      <a:solidFill>
                        <a:srgbClr val="9E9E9E"/>
                      </a:solidFill>
                      <a:miter lim="400000"/>
                    </a:lnL>
                    <a:lnR w="12700">
                      <a:solidFill>
                        <a:srgbClr val="9E9E9E"/>
                      </a:solidFill>
                      <a:miter lim="400000"/>
                    </a:lnR>
                    <a:lnT w="12700">
                      <a:solidFill>
                        <a:srgbClr val="9E9E9E"/>
                      </a:solidFill>
                      <a:miter lim="400000"/>
                    </a:lnT>
                    <a:lnB w="12700">
                      <a:solidFill>
                        <a:srgbClr val="9E9E9E"/>
                      </a:solidFill>
                      <a:miter lim="400000"/>
                    </a:lnB>
                  </a:tcPr>
                </a:tc>
                <a:extLst>
                  <a:ext uri="{0D108BD9-81ED-4DB2-BD59-A6C34878D82A}">
                    <a16:rowId xmlns:a16="http://schemas.microsoft.com/office/drawing/2014/main" val="10003"/>
                  </a:ext>
                </a:extLst>
              </a:tr>
              <a:tr h="1056568">
                <a:tc>
                  <a:txBody>
                    <a:bodyPr/>
                    <a:lstStyle/>
                    <a:p>
                      <a:pPr algn="l" defTabSz="457200">
                        <a:lnSpc>
                          <a:spcPts val="5800"/>
                        </a:lnSpc>
                        <a:defRPr sz="1800"/>
                      </a:pPr>
                      <a:r>
                        <a:rPr sz="3000">
                          <a:latin typeface="Arial"/>
                          <a:ea typeface="Arial"/>
                          <a:cs typeface="Arial"/>
                          <a:sym typeface="Arial"/>
                        </a:rPr>
                        <a:t>New Kids on the Block</a:t>
                      </a:r>
                    </a:p>
                  </a:txBody>
                  <a:tcPr marL="127000" marR="127000" marT="127000" marB="127000" horzOverflow="overflow">
                    <a:lnL w="12700">
                      <a:solidFill>
                        <a:srgbClr val="9E9E9E"/>
                      </a:solidFill>
                      <a:miter lim="400000"/>
                    </a:lnL>
                    <a:lnR w="12700">
                      <a:solidFill>
                        <a:srgbClr val="9E9E9E"/>
                      </a:solidFill>
                      <a:miter lim="400000"/>
                    </a:lnR>
                    <a:lnT w="12700">
                      <a:solidFill>
                        <a:srgbClr val="9E9E9E"/>
                      </a:solidFill>
                      <a:miter lim="400000"/>
                    </a:lnT>
                    <a:lnB w="12700">
                      <a:solidFill>
                        <a:srgbClr val="9E9E9E"/>
                      </a:solidFill>
                      <a:miter lim="400000"/>
                    </a:lnB>
                  </a:tcPr>
                </a:tc>
                <a:tc>
                  <a:txBody>
                    <a:bodyPr/>
                    <a:lstStyle/>
                    <a:p>
                      <a:pPr algn="l" defTabSz="457200">
                        <a:lnSpc>
                          <a:spcPts val="5800"/>
                        </a:lnSpc>
                        <a:defRPr sz="1800"/>
                      </a:pPr>
                      <a:r>
                        <a:rPr sz="3000">
                          <a:latin typeface="Arial"/>
                          <a:ea typeface="Arial"/>
                          <a:cs typeface="Arial"/>
                          <a:sym typeface="Arial"/>
                        </a:rPr>
                        <a:t>2 per week</a:t>
                      </a:r>
                    </a:p>
                  </a:txBody>
                  <a:tcPr marL="127000" marR="127000" marT="127000" marB="127000" horzOverflow="overflow">
                    <a:lnL w="12700">
                      <a:solidFill>
                        <a:srgbClr val="9E9E9E"/>
                      </a:solidFill>
                      <a:miter lim="400000"/>
                    </a:lnL>
                    <a:lnR w="12700">
                      <a:solidFill>
                        <a:srgbClr val="9E9E9E"/>
                      </a:solidFill>
                      <a:miter lim="400000"/>
                    </a:lnR>
                    <a:lnT w="12700">
                      <a:solidFill>
                        <a:srgbClr val="9E9E9E"/>
                      </a:solidFill>
                      <a:miter lim="400000"/>
                    </a:lnT>
                    <a:lnB w="12700">
                      <a:solidFill>
                        <a:srgbClr val="9E9E9E"/>
                      </a:solidFill>
                      <a:miter lim="400000"/>
                    </a:lnB>
                  </a:tcPr>
                </a:tc>
                <a:tc>
                  <a:txBody>
                    <a:bodyPr/>
                    <a:lstStyle/>
                    <a:p>
                      <a:pPr algn="l" defTabSz="457200">
                        <a:lnSpc>
                          <a:spcPts val="5800"/>
                        </a:lnSpc>
                        <a:defRPr sz="1800"/>
                      </a:pPr>
                      <a:r>
                        <a:rPr sz="3000">
                          <a:latin typeface="Arial"/>
                          <a:ea typeface="Arial"/>
                          <a:cs typeface="Arial"/>
                          <a:sym typeface="Arial"/>
                        </a:rPr>
                        <a:t>New product and brand launches</a:t>
                      </a:r>
                    </a:p>
                  </a:txBody>
                  <a:tcPr marL="127000" marR="127000" marT="127000" marB="127000" horzOverflow="overflow">
                    <a:lnL w="12700">
                      <a:solidFill>
                        <a:srgbClr val="9E9E9E"/>
                      </a:solidFill>
                      <a:miter lim="400000"/>
                    </a:lnL>
                    <a:lnR w="12700">
                      <a:solidFill>
                        <a:srgbClr val="9E9E9E"/>
                      </a:solidFill>
                      <a:miter lim="400000"/>
                    </a:lnR>
                    <a:lnT w="12700">
                      <a:solidFill>
                        <a:srgbClr val="9E9E9E"/>
                      </a:solidFill>
                      <a:miter lim="400000"/>
                    </a:lnT>
                    <a:lnB w="12700">
                      <a:solidFill>
                        <a:srgbClr val="9E9E9E"/>
                      </a:solidFill>
                      <a:miter lim="400000"/>
                    </a:lnB>
                  </a:tcPr>
                </a:tc>
                <a:extLst>
                  <a:ext uri="{0D108BD9-81ED-4DB2-BD59-A6C34878D82A}">
                    <a16:rowId xmlns:a16="http://schemas.microsoft.com/office/drawing/2014/main" val="10004"/>
                  </a:ext>
                </a:extLst>
              </a:tr>
              <a:tr h="1056568">
                <a:tc>
                  <a:txBody>
                    <a:bodyPr/>
                    <a:lstStyle/>
                    <a:p>
                      <a:pPr algn="l" defTabSz="457200">
                        <a:lnSpc>
                          <a:spcPts val="5800"/>
                        </a:lnSpc>
                        <a:defRPr sz="1800"/>
                      </a:pPr>
                      <a:r>
                        <a:rPr sz="3000">
                          <a:latin typeface="Arial"/>
                          <a:ea typeface="Arial"/>
                          <a:cs typeface="Arial"/>
                          <a:sym typeface="Arial"/>
                        </a:rPr>
                        <a:t>What’s Your Perfect</a:t>
                      </a:r>
                    </a:p>
                  </a:txBody>
                  <a:tcPr marL="127000" marR="127000" marT="127000" marB="127000" horzOverflow="overflow">
                    <a:lnL w="12700">
                      <a:solidFill>
                        <a:srgbClr val="9E9E9E"/>
                      </a:solidFill>
                      <a:miter lim="400000"/>
                    </a:lnL>
                    <a:lnR w="12700">
                      <a:solidFill>
                        <a:srgbClr val="9E9E9E"/>
                      </a:solidFill>
                      <a:miter lim="400000"/>
                    </a:lnR>
                    <a:lnT w="12700">
                      <a:solidFill>
                        <a:srgbClr val="9E9E9E"/>
                      </a:solidFill>
                      <a:miter lim="400000"/>
                    </a:lnT>
                    <a:lnB w="12700">
                      <a:solidFill>
                        <a:srgbClr val="9E9E9E"/>
                      </a:solidFill>
                      <a:miter lim="400000"/>
                    </a:lnB>
                  </a:tcPr>
                </a:tc>
                <a:tc>
                  <a:txBody>
                    <a:bodyPr/>
                    <a:lstStyle/>
                    <a:p>
                      <a:pPr algn="l" defTabSz="457200">
                        <a:lnSpc>
                          <a:spcPts val="5800"/>
                        </a:lnSpc>
                        <a:defRPr sz="1800"/>
                      </a:pPr>
                      <a:r>
                        <a:rPr sz="3000">
                          <a:latin typeface="Arial"/>
                          <a:ea typeface="Arial"/>
                          <a:cs typeface="Arial"/>
                          <a:sym typeface="Arial"/>
                        </a:rPr>
                        <a:t>2 per month</a:t>
                      </a:r>
                    </a:p>
                  </a:txBody>
                  <a:tcPr marL="127000" marR="127000" marT="127000" marB="127000" horzOverflow="overflow">
                    <a:lnL w="12700">
                      <a:solidFill>
                        <a:srgbClr val="9E9E9E"/>
                      </a:solidFill>
                      <a:miter lim="400000"/>
                    </a:lnL>
                    <a:lnR w="12700">
                      <a:solidFill>
                        <a:srgbClr val="9E9E9E"/>
                      </a:solidFill>
                      <a:miter lim="400000"/>
                    </a:lnR>
                    <a:lnT w="12700">
                      <a:solidFill>
                        <a:srgbClr val="9E9E9E"/>
                      </a:solidFill>
                      <a:miter lim="400000"/>
                    </a:lnT>
                    <a:lnB w="12700">
                      <a:solidFill>
                        <a:srgbClr val="9E9E9E"/>
                      </a:solidFill>
                      <a:miter lim="400000"/>
                    </a:lnB>
                  </a:tcPr>
                </a:tc>
                <a:tc>
                  <a:txBody>
                    <a:bodyPr/>
                    <a:lstStyle/>
                    <a:p>
                      <a:pPr algn="l" defTabSz="457200">
                        <a:lnSpc>
                          <a:spcPts val="5800"/>
                        </a:lnSpc>
                        <a:defRPr sz="1800"/>
                      </a:pPr>
                      <a:r>
                        <a:rPr sz="3000">
                          <a:latin typeface="Arial"/>
                          <a:ea typeface="Arial"/>
                          <a:cs typeface="Arial"/>
                          <a:sym typeface="Arial"/>
                        </a:rPr>
                        <a:t>Q&amp;A format with ‘experts’ and experts</a:t>
                      </a:r>
                    </a:p>
                  </a:txBody>
                  <a:tcPr marL="127000" marR="127000" marT="127000" marB="127000" horzOverflow="overflow">
                    <a:lnL w="12700">
                      <a:solidFill>
                        <a:srgbClr val="9E9E9E"/>
                      </a:solidFill>
                      <a:miter lim="400000"/>
                    </a:lnL>
                    <a:lnR w="12700">
                      <a:solidFill>
                        <a:srgbClr val="9E9E9E"/>
                      </a:solidFill>
                      <a:miter lim="400000"/>
                    </a:lnR>
                    <a:lnT w="12700">
                      <a:solidFill>
                        <a:srgbClr val="9E9E9E"/>
                      </a:solidFill>
                      <a:miter lim="400000"/>
                    </a:lnT>
                    <a:lnB w="12700">
                      <a:solidFill>
                        <a:srgbClr val="9E9E9E"/>
                      </a:solidFill>
                      <a:miter lim="400000"/>
                    </a:lnB>
                  </a:tcPr>
                </a:tc>
                <a:extLst>
                  <a:ext uri="{0D108BD9-81ED-4DB2-BD59-A6C34878D82A}">
                    <a16:rowId xmlns:a16="http://schemas.microsoft.com/office/drawing/2014/main" val="10005"/>
                  </a:ext>
                </a:extLst>
              </a:tr>
              <a:tr h="1056568">
                <a:tc>
                  <a:txBody>
                    <a:bodyPr/>
                    <a:lstStyle/>
                    <a:p>
                      <a:pPr algn="l" defTabSz="457200">
                        <a:lnSpc>
                          <a:spcPts val="5800"/>
                        </a:lnSpc>
                        <a:defRPr sz="1800"/>
                      </a:pPr>
                      <a:r>
                        <a:rPr sz="3000">
                          <a:latin typeface="Arial"/>
                          <a:ea typeface="Arial"/>
                          <a:cs typeface="Arial"/>
                          <a:sym typeface="Arial"/>
                        </a:rPr>
                        <a:t>Scouted Gift Picks</a:t>
                      </a:r>
                    </a:p>
                  </a:txBody>
                  <a:tcPr marL="127000" marR="127000" marT="127000" marB="127000" horzOverflow="overflow">
                    <a:lnL w="12700">
                      <a:solidFill>
                        <a:srgbClr val="9E9E9E"/>
                      </a:solidFill>
                      <a:miter lim="400000"/>
                    </a:lnL>
                    <a:lnR w="12700">
                      <a:solidFill>
                        <a:srgbClr val="9E9E9E"/>
                      </a:solidFill>
                      <a:miter lim="400000"/>
                    </a:lnR>
                    <a:lnT w="12700">
                      <a:solidFill>
                        <a:srgbClr val="9E9E9E"/>
                      </a:solidFill>
                      <a:miter lim="400000"/>
                    </a:lnT>
                    <a:lnB w="12700">
                      <a:solidFill>
                        <a:srgbClr val="9E9E9E"/>
                      </a:solidFill>
                      <a:miter lim="400000"/>
                    </a:lnB>
                  </a:tcPr>
                </a:tc>
                <a:tc>
                  <a:txBody>
                    <a:bodyPr/>
                    <a:lstStyle/>
                    <a:p>
                      <a:pPr algn="l" defTabSz="457200">
                        <a:lnSpc>
                          <a:spcPts val="5800"/>
                        </a:lnSpc>
                        <a:defRPr sz="1800"/>
                      </a:pPr>
                      <a:r>
                        <a:rPr sz="3000">
                          <a:latin typeface="Arial"/>
                          <a:ea typeface="Arial"/>
                          <a:cs typeface="Arial"/>
                          <a:sym typeface="Arial"/>
                        </a:rPr>
                        <a:t>Seasonally</a:t>
                      </a:r>
                    </a:p>
                  </a:txBody>
                  <a:tcPr marL="127000" marR="127000" marT="127000" marB="127000" horzOverflow="overflow">
                    <a:lnL w="12700">
                      <a:solidFill>
                        <a:srgbClr val="9E9E9E"/>
                      </a:solidFill>
                      <a:miter lim="400000"/>
                    </a:lnL>
                    <a:lnR w="12700">
                      <a:solidFill>
                        <a:srgbClr val="9E9E9E"/>
                      </a:solidFill>
                      <a:miter lim="400000"/>
                    </a:lnR>
                    <a:lnT w="12700">
                      <a:solidFill>
                        <a:srgbClr val="9E9E9E"/>
                      </a:solidFill>
                      <a:miter lim="400000"/>
                    </a:lnT>
                    <a:lnB w="12700">
                      <a:solidFill>
                        <a:srgbClr val="9E9E9E"/>
                      </a:solidFill>
                      <a:miter lim="400000"/>
                    </a:lnB>
                  </a:tcPr>
                </a:tc>
                <a:tc>
                  <a:txBody>
                    <a:bodyPr/>
                    <a:lstStyle/>
                    <a:p>
                      <a:pPr algn="l" defTabSz="457200">
                        <a:lnSpc>
                          <a:spcPts val="5800"/>
                        </a:lnSpc>
                        <a:defRPr sz="1800"/>
                      </a:pPr>
                      <a:r>
                        <a:rPr sz="3000">
                          <a:latin typeface="Arial"/>
                          <a:ea typeface="Arial"/>
                          <a:cs typeface="Arial"/>
                          <a:sym typeface="Arial"/>
                        </a:rPr>
                        <a:t>Gift guides and one-off gift picks</a:t>
                      </a:r>
                    </a:p>
                  </a:txBody>
                  <a:tcPr marL="127000" marR="127000" marT="127000" marB="127000" horzOverflow="overflow">
                    <a:lnL w="12700">
                      <a:solidFill>
                        <a:srgbClr val="9E9E9E"/>
                      </a:solidFill>
                      <a:miter lim="400000"/>
                    </a:lnL>
                    <a:lnR w="12700">
                      <a:solidFill>
                        <a:srgbClr val="9E9E9E"/>
                      </a:solidFill>
                      <a:miter lim="400000"/>
                    </a:lnR>
                    <a:lnT w="12700">
                      <a:solidFill>
                        <a:srgbClr val="9E9E9E"/>
                      </a:solidFill>
                      <a:miter lim="400000"/>
                    </a:lnT>
                    <a:lnB w="12700">
                      <a:solidFill>
                        <a:srgbClr val="9E9E9E"/>
                      </a:solidFill>
                      <a:miter lim="400000"/>
                    </a:lnB>
                  </a:tcPr>
                </a:tc>
                <a:extLst>
                  <a:ext uri="{0D108BD9-81ED-4DB2-BD59-A6C34878D82A}">
                    <a16:rowId xmlns:a16="http://schemas.microsoft.com/office/drawing/2014/main" val="10006"/>
                  </a:ext>
                </a:extLst>
              </a:tr>
            </a:tbl>
          </a:graphicData>
        </a:graphic>
      </p:graphicFrame>
      <p:sp>
        <p:nvSpPr>
          <p:cNvPr id="1016" name="Text"/>
          <p:cNvSpPr txBox="1"/>
          <p:nvPr/>
        </p:nvSpPr>
        <p:spPr>
          <a:xfrm>
            <a:off x="7219950" y="3784600"/>
            <a:ext cx="190500" cy="45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nSpc>
                <a:spcPts val="2800"/>
              </a:lnSpc>
              <a:spcBef>
                <a:spcPts val="0"/>
              </a:spcBef>
              <a:defRPr sz="1200" b="0" spc="0">
                <a:solidFill>
                  <a:srgbClr val="000000"/>
                </a:solidFill>
                <a:latin typeface="Times"/>
                <a:ea typeface="Times"/>
                <a:cs typeface="Times"/>
                <a:sym typeface="Times"/>
              </a:defRPr>
            </a:lvl1pPr>
          </a:lstStyle>
          <a:p>
            <a:r>
              <a:t>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1" name="Group"/>
          <p:cNvGrpSpPr/>
          <p:nvPr/>
        </p:nvGrpSpPr>
        <p:grpSpPr>
          <a:xfrm>
            <a:off x="1267420" y="3027412"/>
            <a:ext cx="15359995" cy="7985987"/>
            <a:chOff x="0" y="0"/>
            <a:chExt cx="15359994" cy="7985986"/>
          </a:xfrm>
        </p:grpSpPr>
        <p:sp>
          <p:nvSpPr>
            <p:cNvPr id="1018" name="28.9MM"/>
            <p:cNvSpPr/>
            <p:nvPr/>
          </p:nvSpPr>
          <p:spPr>
            <a:xfrm>
              <a:off x="0" y="0"/>
              <a:ext cx="15359995" cy="70851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lgn="ctr">
                <a:lnSpc>
                  <a:spcPct val="80000"/>
                </a:lnSpc>
                <a:spcBef>
                  <a:spcPts val="400"/>
                </a:spcBef>
                <a:defRPr sz="57500" b="0" spc="0">
                  <a:solidFill>
                    <a:srgbClr val="000000"/>
                  </a:solidFill>
                  <a:latin typeface="+mj-lt"/>
                  <a:ea typeface="+mj-ea"/>
                  <a:cs typeface="+mj-cs"/>
                  <a:sym typeface="Druk"/>
                </a:defRPr>
              </a:lvl1pPr>
            </a:lstStyle>
            <a:p>
              <a:r>
                <a:t>28.9MM</a:t>
              </a:r>
            </a:p>
          </p:txBody>
        </p:sp>
        <p:sp>
          <p:nvSpPr>
            <p:cNvPr id="1019" name="22.6MM…"/>
            <p:cNvSpPr txBox="1"/>
            <p:nvPr/>
          </p:nvSpPr>
          <p:spPr>
            <a:xfrm>
              <a:off x="3548394" y="7332733"/>
              <a:ext cx="1535390" cy="60691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t">
              <a:noAutofit/>
            </a:bodyPr>
            <a:lstStyle/>
            <a:p>
              <a:pPr algn="ctr" defTabSz="642937">
                <a:lnSpc>
                  <a:spcPct val="110000"/>
                </a:lnSpc>
                <a:spcBef>
                  <a:spcPts val="0"/>
                </a:spcBef>
                <a:defRPr sz="1800" cap="none" spc="180">
                  <a:solidFill>
                    <a:srgbClr val="000000"/>
                  </a:solidFill>
                </a:defRPr>
              </a:pPr>
              <a:r>
                <a:t>22.6MM</a:t>
              </a:r>
            </a:p>
            <a:p>
              <a:pPr algn="ctr" defTabSz="642937">
                <a:lnSpc>
                  <a:spcPct val="110000"/>
                </a:lnSpc>
                <a:spcBef>
                  <a:spcPts val="0"/>
                </a:spcBef>
                <a:defRPr sz="1200" cap="none">
                  <a:solidFill>
                    <a:srgbClr val="000000"/>
                  </a:solidFill>
                </a:defRPr>
              </a:pPr>
              <a:r>
                <a:t>SITE VISITS</a:t>
              </a:r>
            </a:p>
          </p:txBody>
        </p:sp>
        <p:sp>
          <p:nvSpPr>
            <p:cNvPr id="1020" name="3.5MM…"/>
            <p:cNvSpPr txBox="1"/>
            <p:nvPr/>
          </p:nvSpPr>
          <p:spPr>
            <a:xfrm>
              <a:off x="8363611" y="7332733"/>
              <a:ext cx="1780648" cy="6174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t">
              <a:noAutofit/>
            </a:bodyPr>
            <a:lstStyle/>
            <a:p>
              <a:pPr algn="ctr" defTabSz="642937">
                <a:lnSpc>
                  <a:spcPct val="110000"/>
                </a:lnSpc>
                <a:spcBef>
                  <a:spcPts val="0"/>
                </a:spcBef>
                <a:defRPr sz="1800" cap="none" spc="180">
                  <a:solidFill>
                    <a:srgbClr val="000000"/>
                  </a:solidFill>
                </a:defRPr>
              </a:pPr>
              <a:r>
                <a:t>3.5MM</a:t>
              </a:r>
            </a:p>
            <a:p>
              <a:pPr algn="ctr" defTabSz="642937">
                <a:lnSpc>
                  <a:spcPct val="110000"/>
                </a:lnSpc>
                <a:spcBef>
                  <a:spcPts val="0"/>
                </a:spcBef>
                <a:defRPr sz="1200" cap="none">
                  <a:solidFill>
                    <a:srgbClr val="000000"/>
                  </a:solidFill>
                </a:defRPr>
              </a:pPr>
              <a:r>
                <a:t>SOCIAL</a:t>
              </a:r>
            </a:p>
          </p:txBody>
        </p:sp>
        <p:sp>
          <p:nvSpPr>
            <p:cNvPr id="1021" name="2.2MM…"/>
            <p:cNvSpPr txBox="1"/>
            <p:nvPr/>
          </p:nvSpPr>
          <p:spPr>
            <a:xfrm>
              <a:off x="10290281" y="7332733"/>
              <a:ext cx="1456980" cy="6532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t">
              <a:noAutofit/>
            </a:bodyPr>
            <a:lstStyle/>
            <a:p>
              <a:pPr algn="ctr" defTabSz="642937">
                <a:lnSpc>
                  <a:spcPct val="110000"/>
                </a:lnSpc>
                <a:spcBef>
                  <a:spcPts val="0"/>
                </a:spcBef>
                <a:defRPr sz="1800" cap="none" spc="180">
                  <a:solidFill>
                    <a:srgbClr val="000000"/>
                  </a:solidFill>
                </a:defRPr>
              </a:pPr>
              <a:r>
                <a:t>2.2MM</a:t>
              </a:r>
            </a:p>
            <a:p>
              <a:pPr algn="ctr" defTabSz="642937">
                <a:lnSpc>
                  <a:spcPct val="110000"/>
                </a:lnSpc>
                <a:spcBef>
                  <a:spcPts val="0"/>
                </a:spcBef>
                <a:defRPr sz="1200" cap="none">
                  <a:solidFill>
                    <a:srgbClr val="000000"/>
                  </a:solidFill>
                </a:defRPr>
              </a:pPr>
              <a:r>
                <a:t>APPLE NEWS</a:t>
              </a:r>
            </a:p>
          </p:txBody>
        </p:sp>
        <p:sp>
          <p:nvSpPr>
            <p:cNvPr id="1022" name="112K…"/>
            <p:cNvSpPr txBox="1"/>
            <p:nvPr/>
          </p:nvSpPr>
          <p:spPr>
            <a:xfrm>
              <a:off x="13376029" y="7332733"/>
              <a:ext cx="777505" cy="6392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t">
              <a:noAutofit/>
            </a:bodyPr>
            <a:lstStyle/>
            <a:p>
              <a:pPr algn="ctr" defTabSz="642937">
                <a:lnSpc>
                  <a:spcPct val="110000"/>
                </a:lnSpc>
                <a:spcBef>
                  <a:spcPts val="0"/>
                </a:spcBef>
                <a:defRPr sz="1800" cap="none" spc="180">
                  <a:solidFill>
                    <a:srgbClr val="000000"/>
                  </a:solidFill>
                </a:defRPr>
              </a:pPr>
              <a:r>
                <a:t>112K</a:t>
              </a:r>
            </a:p>
            <a:p>
              <a:pPr algn="ctr" defTabSz="642937">
                <a:lnSpc>
                  <a:spcPct val="110000"/>
                </a:lnSpc>
                <a:spcBef>
                  <a:spcPts val="0"/>
                </a:spcBef>
                <a:defRPr sz="1200" cap="none">
                  <a:solidFill>
                    <a:srgbClr val="000000"/>
                  </a:solidFill>
                </a:defRPr>
              </a:pPr>
              <a:r>
                <a:t>AUDIO</a:t>
              </a:r>
            </a:p>
          </p:txBody>
        </p:sp>
        <p:sp>
          <p:nvSpPr>
            <p:cNvPr id="1023" name="354K…"/>
            <p:cNvSpPr txBox="1"/>
            <p:nvPr/>
          </p:nvSpPr>
          <p:spPr>
            <a:xfrm>
              <a:off x="11845260" y="7332733"/>
              <a:ext cx="1474396" cy="6361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t">
              <a:noAutofit/>
            </a:bodyPr>
            <a:lstStyle/>
            <a:p>
              <a:pPr algn="ctr" defTabSz="642937">
                <a:lnSpc>
                  <a:spcPct val="110000"/>
                </a:lnSpc>
                <a:spcBef>
                  <a:spcPts val="0"/>
                </a:spcBef>
                <a:defRPr sz="1800" cap="none" spc="180">
                  <a:solidFill>
                    <a:srgbClr val="000000"/>
                  </a:solidFill>
                </a:defRPr>
              </a:pPr>
              <a:r>
                <a:t>354K</a:t>
              </a:r>
            </a:p>
            <a:p>
              <a:pPr algn="ctr" defTabSz="642937">
                <a:lnSpc>
                  <a:spcPct val="110000"/>
                </a:lnSpc>
                <a:spcBef>
                  <a:spcPts val="0"/>
                </a:spcBef>
                <a:defRPr sz="1200" cap="none">
                  <a:solidFill>
                    <a:srgbClr val="000000"/>
                  </a:solidFill>
                </a:defRPr>
              </a:pPr>
              <a:r>
                <a:t>NEWSLETTERS</a:t>
              </a:r>
            </a:p>
          </p:txBody>
        </p:sp>
        <p:sp>
          <p:nvSpPr>
            <p:cNvPr id="1024" name="55K…"/>
            <p:cNvSpPr txBox="1"/>
            <p:nvPr/>
          </p:nvSpPr>
          <p:spPr>
            <a:xfrm>
              <a:off x="14283352" y="7332733"/>
              <a:ext cx="608007" cy="6216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t">
              <a:noAutofit/>
            </a:bodyPr>
            <a:lstStyle/>
            <a:p>
              <a:pPr algn="ctr" defTabSz="642937">
                <a:lnSpc>
                  <a:spcPct val="110000"/>
                </a:lnSpc>
                <a:spcBef>
                  <a:spcPts val="0"/>
                </a:spcBef>
                <a:defRPr sz="1800" cap="none" spc="180">
                  <a:solidFill>
                    <a:srgbClr val="000000"/>
                  </a:solidFill>
                </a:defRPr>
              </a:pPr>
              <a:r>
                <a:t>55K</a:t>
              </a:r>
            </a:p>
            <a:p>
              <a:pPr algn="ctr" defTabSz="642937">
                <a:lnSpc>
                  <a:spcPct val="110000"/>
                </a:lnSpc>
                <a:spcBef>
                  <a:spcPts val="0"/>
                </a:spcBef>
                <a:defRPr sz="1200" cap="none">
                  <a:solidFill>
                    <a:srgbClr val="000000"/>
                  </a:solidFill>
                </a:defRPr>
              </a:pPr>
              <a:r>
                <a:t>APP</a:t>
              </a:r>
            </a:p>
          </p:txBody>
        </p:sp>
        <p:sp>
          <p:nvSpPr>
            <p:cNvPr id="1025" name="Line"/>
            <p:cNvSpPr/>
            <p:nvPr/>
          </p:nvSpPr>
          <p:spPr>
            <a:xfrm>
              <a:off x="352387" y="7231566"/>
              <a:ext cx="7849135" cy="1"/>
            </a:xfrm>
            <a:prstGeom prst="line">
              <a:avLst/>
            </a:prstGeom>
            <a:noFill/>
            <a:ln w="12700" cap="flat">
              <a:solidFill>
                <a:srgbClr val="000000"/>
              </a:solidFill>
              <a:prstDash val="solid"/>
              <a:miter lim="400000"/>
              <a:headEnd type="oval" w="med" len="med"/>
              <a:tailEnd type="oval" w="med" len="med"/>
            </a:ln>
            <a:effectLst/>
          </p:spPr>
          <p:txBody>
            <a:bodyPr wrap="square" lIns="71437" tIns="71437" rIns="71437" bIns="71437" numCol="1" anchor="ctr">
              <a:noAutofit/>
            </a:bodyPr>
            <a:lstStyle/>
            <a:p>
              <a:pPr algn="ctr" defTabSz="821531">
                <a:lnSpc>
                  <a:spcPct val="100000"/>
                </a:lnSpc>
                <a:spcBef>
                  <a:spcPts val="0"/>
                </a:spcBef>
                <a:defRPr sz="3000" b="0" cap="none" spc="0">
                  <a:solidFill>
                    <a:srgbClr val="FFFFFF"/>
                  </a:solidFill>
                  <a:latin typeface="Helvetica Neue Medium"/>
                  <a:ea typeface="Helvetica Neue Medium"/>
                  <a:cs typeface="Helvetica Neue Medium"/>
                  <a:sym typeface="Helvetica Neue Medium"/>
                </a:defRPr>
              </a:pPr>
              <a:endParaRPr/>
            </a:p>
          </p:txBody>
        </p:sp>
        <p:sp>
          <p:nvSpPr>
            <p:cNvPr id="1026" name="Line"/>
            <p:cNvSpPr/>
            <p:nvPr/>
          </p:nvSpPr>
          <p:spPr>
            <a:xfrm>
              <a:off x="8382661" y="7231566"/>
              <a:ext cx="1742548" cy="1"/>
            </a:xfrm>
            <a:prstGeom prst="line">
              <a:avLst/>
            </a:prstGeom>
            <a:noFill/>
            <a:ln w="12700" cap="flat">
              <a:solidFill>
                <a:srgbClr val="000000"/>
              </a:solidFill>
              <a:prstDash val="solid"/>
              <a:miter lim="400000"/>
              <a:headEnd type="oval" w="med" len="med"/>
              <a:tailEnd type="oval" w="med" len="med"/>
            </a:ln>
            <a:effectLst/>
          </p:spPr>
          <p:txBody>
            <a:bodyPr wrap="square" lIns="71437" tIns="71437" rIns="71437" bIns="71437" numCol="1" anchor="ctr">
              <a:noAutofit/>
            </a:bodyPr>
            <a:lstStyle/>
            <a:p>
              <a:pPr algn="ctr" defTabSz="821531">
                <a:lnSpc>
                  <a:spcPct val="100000"/>
                </a:lnSpc>
                <a:spcBef>
                  <a:spcPts val="0"/>
                </a:spcBef>
                <a:defRPr sz="3000" b="0" cap="none" spc="0">
                  <a:solidFill>
                    <a:srgbClr val="FFFFFF"/>
                  </a:solidFill>
                  <a:latin typeface="Helvetica Neue Medium"/>
                  <a:ea typeface="Helvetica Neue Medium"/>
                  <a:cs typeface="Helvetica Neue Medium"/>
                  <a:sym typeface="Helvetica Neue Medium"/>
                </a:defRPr>
              </a:pPr>
              <a:endParaRPr/>
            </a:p>
          </p:txBody>
        </p:sp>
        <p:sp>
          <p:nvSpPr>
            <p:cNvPr id="1027" name="Line"/>
            <p:cNvSpPr/>
            <p:nvPr/>
          </p:nvSpPr>
          <p:spPr>
            <a:xfrm>
              <a:off x="10306349" y="7231566"/>
              <a:ext cx="1445145" cy="1"/>
            </a:xfrm>
            <a:prstGeom prst="line">
              <a:avLst/>
            </a:prstGeom>
            <a:noFill/>
            <a:ln w="12700" cap="flat">
              <a:solidFill>
                <a:srgbClr val="000000"/>
              </a:solidFill>
              <a:prstDash val="solid"/>
              <a:miter lim="400000"/>
              <a:headEnd type="oval" w="med" len="med"/>
              <a:tailEnd type="oval" w="med" len="med"/>
            </a:ln>
            <a:effectLst/>
          </p:spPr>
          <p:txBody>
            <a:bodyPr wrap="square" lIns="71437" tIns="71437" rIns="71437" bIns="71437" numCol="1" anchor="ctr">
              <a:noAutofit/>
            </a:bodyPr>
            <a:lstStyle/>
            <a:p>
              <a:pPr algn="ctr" defTabSz="821531">
                <a:lnSpc>
                  <a:spcPct val="100000"/>
                </a:lnSpc>
                <a:spcBef>
                  <a:spcPts val="0"/>
                </a:spcBef>
                <a:defRPr sz="3000" b="0" cap="none" spc="0">
                  <a:solidFill>
                    <a:srgbClr val="FFFFFF"/>
                  </a:solidFill>
                  <a:latin typeface="Helvetica Neue Medium"/>
                  <a:ea typeface="Helvetica Neue Medium"/>
                  <a:cs typeface="Helvetica Neue Medium"/>
                  <a:sym typeface="Helvetica Neue Medium"/>
                </a:defRPr>
              </a:pPr>
              <a:endParaRPr/>
            </a:p>
          </p:txBody>
        </p:sp>
        <p:sp>
          <p:nvSpPr>
            <p:cNvPr id="1028" name="Line"/>
            <p:cNvSpPr/>
            <p:nvPr/>
          </p:nvSpPr>
          <p:spPr>
            <a:xfrm>
              <a:off x="11932632" y="7231566"/>
              <a:ext cx="1299651" cy="1"/>
            </a:xfrm>
            <a:prstGeom prst="line">
              <a:avLst/>
            </a:prstGeom>
            <a:noFill/>
            <a:ln w="12700" cap="flat">
              <a:solidFill>
                <a:srgbClr val="000000"/>
              </a:solidFill>
              <a:prstDash val="solid"/>
              <a:miter lim="400000"/>
              <a:headEnd type="oval" w="med" len="med"/>
              <a:tailEnd type="oval" w="med" len="med"/>
            </a:ln>
            <a:effectLst/>
          </p:spPr>
          <p:txBody>
            <a:bodyPr wrap="square" lIns="71437" tIns="71437" rIns="71437" bIns="71437" numCol="1" anchor="ctr">
              <a:noAutofit/>
            </a:bodyPr>
            <a:lstStyle/>
            <a:p>
              <a:pPr algn="ctr" defTabSz="821531">
                <a:lnSpc>
                  <a:spcPct val="100000"/>
                </a:lnSpc>
                <a:spcBef>
                  <a:spcPts val="0"/>
                </a:spcBef>
                <a:defRPr sz="3000" b="0" cap="none" spc="0">
                  <a:solidFill>
                    <a:srgbClr val="FFFFFF"/>
                  </a:solidFill>
                  <a:latin typeface="Helvetica Neue Medium"/>
                  <a:ea typeface="Helvetica Neue Medium"/>
                  <a:cs typeface="Helvetica Neue Medium"/>
                  <a:sym typeface="Helvetica Neue Medium"/>
                </a:defRPr>
              </a:pPr>
              <a:endParaRPr/>
            </a:p>
          </p:txBody>
        </p:sp>
        <p:sp>
          <p:nvSpPr>
            <p:cNvPr id="1029" name="Line"/>
            <p:cNvSpPr/>
            <p:nvPr/>
          </p:nvSpPr>
          <p:spPr>
            <a:xfrm>
              <a:off x="13403323" y="7231566"/>
              <a:ext cx="722918" cy="1"/>
            </a:xfrm>
            <a:prstGeom prst="line">
              <a:avLst/>
            </a:prstGeom>
            <a:noFill/>
            <a:ln w="12700" cap="flat">
              <a:solidFill>
                <a:srgbClr val="000000"/>
              </a:solidFill>
              <a:prstDash val="solid"/>
              <a:miter lim="400000"/>
              <a:headEnd type="oval" w="med" len="med"/>
              <a:tailEnd type="oval" w="med" len="med"/>
            </a:ln>
            <a:effectLst/>
          </p:spPr>
          <p:txBody>
            <a:bodyPr wrap="square" lIns="71437" tIns="71437" rIns="71437" bIns="71437" numCol="1" anchor="ctr">
              <a:noAutofit/>
            </a:bodyPr>
            <a:lstStyle/>
            <a:p>
              <a:pPr algn="ctr" defTabSz="821531">
                <a:lnSpc>
                  <a:spcPct val="100000"/>
                </a:lnSpc>
                <a:spcBef>
                  <a:spcPts val="0"/>
                </a:spcBef>
                <a:defRPr sz="3000" b="0" cap="none" spc="0">
                  <a:solidFill>
                    <a:srgbClr val="FFFFFF"/>
                  </a:solidFill>
                  <a:latin typeface="Helvetica Neue Medium"/>
                  <a:ea typeface="Helvetica Neue Medium"/>
                  <a:cs typeface="Helvetica Neue Medium"/>
                  <a:sym typeface="Helvetica Neue Medium"/>
                </a:defRPr>
              </a:pPr>
              <a:endParaRPr/>
            </a:p>
          </p:txBody>
        </p:sp>
        <p:sp>
          <p:nvSpPr>
            <p:cNvPr id="1030" name="Line"/>
            <p:cNvSpPr/>
            <p:nvPr/>
          </p:nvSpPr>
          <p:spPr>
            <a:xfrm>
              <a:off x="14302402" y="7231566"/>
              <a:ext cx="552234" cy="1"/>
            </a:xfrm>
            <a:prstGeom prst="line">
              <a:avLst/>
            </a:prstGeom>
            <a:noFill/>
            <a:ln w="12700" cap="flat">
              <a:solidFill>
                <a:srgbClr val="000000"/>
              </a:solidFill>
              <a:prstDash val="solid"/>
              <a:miter lim="400000"/>
              <a:headEnd type="oval" w="med" len="med"/>
              <a:tailEnd type="oval" w="med" len="med"/>
            </a:ln>
            <a:effectLst/>
          </p:spPr>
          <p:txBody>
            <a:bodyPr wrap="square" lIns="71437" tIns="71437" rIns="71437" bIns="71437" numCol="1" anchor="ctr">
              <a:noAutofit/>
            </a:bodyPr>
            <a:lstStyle/>
            <a:p>
              <a:pPr algn="ctr" defTabSz="821531">
                <a:lnSpc>
                  <a:spcPct val="100000"/>
                </a:lnSpc>
                <a:spcBef>
                  <a:spcPts val="0"/>
                </a:spcBef>
                <a:defRPr sz="3000" b="0" cap="none" spc="0">
                  <a:solidFill>
                    <a:srgbClr val="FFFFFF"/>
                  </a:solidFill>
                  <a:latin typeface="Helvetica Neue Medium"/>
                  <a:ea typeface="Helvetica Neue Medium"/>
                  <a:cs typeface="Helvetica Neue Medium"/>
                  <a:sym typeface="Helvetica Neue Medium"/>
                </a:defRPr>
              </a:pPr>
              <a:endParaRPr/>
            </a:p>
          </p:txBody>
        </p:sp>
      </p:grpSp>
      <p:sp>
        <p:nvSpPr>
          <p:cNvPr id="1032" name="Line"/>
          <p:cNvSpPr/>
          <p:nvPr/>
        </p:nvSpPr>
        <p:spPr>
          <a:xfrm flipV="1">
            <a:off x="17602200" y="-1"/>
            <a:ext cx="0" cy="13559196"/>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033" name="Circle"/>
          <p:cNvSpPr/>
          <p:nvPr/>
        </p:nvSpPr>
        <p:spPr>
          <a:xfrm>
            <a:off x="16428032" y="1124664"/>
            <a:ext cx="2322936" cy="2322936"/>
          </a:xfrm>
          <a:prstGeom prst="ellipse">
            <a:avLst/>
          </a:prstGeom>
          <a:solidFill>
            <a:srgbClr val="FFFFFF"/>
          </a:solidFill>
          <a:ln w="12700">
            <a:miter lim="400000"/>
          </a:ln>
          <a:effectLst>
            <a:outerShdw blurRad="88900" dist="27096" dir="5280000" rotWithShape="0">
              <a:srgbClr val="000000">
                <a:alpha val="24318"/>
              </a:srgbClr>
            </a:outerShdw>
          </a:effectLst>
        </p:spPr>
        <p:txBody>
          <a:bodyPr lIns="71437" tIns="71437" rIns="71437" bIns="71437" anchor="ctr"/>
          <a:lstStyle/>
          <a:p>
            <a:pPr algn="ctr" defTabSz="821531">
              <a:lnSpc>
                <a:spcPct val="100000"/>
              </a:lnSpc>
              <a:spcBef>
                <a:spcPts val="0"/>
              </a:spcBef>
              <a:defRPr sz="3000" b="0" cap="none" spc="0">
                <a:solidFill>
                  <a:srgbClr val="FFFFFF"/>
                </a:solidFill>
                <a:latin typeface="Helvetica Neue Medium"/>
                <a:ea typeface="Helvetica Neue Medium"/>
                <a:cs typeface="Helvetica Neue Medium"/>
                <a:sym typeface="Helvetica Neue Medium"/>
              </a:defRPr>
            </a:pPr>
            <a:endParaRPr/>
          </a:p>
        </p:txBody>
      </p:sp>
      <p:sp>
        <p:nvSpPr>
          <p:cNvPr id="1034" name="Rectangle"/>
          <p:cNvSpPr/>
          <p:nvPr/>
        </p:nvSpPr>
        <p:spPr>
          <a:xfrm>
            <a:off x="-97632" y="12911890"/>
            <a:ext cx="24579264" cy="829511"/>
          </a:xfrm>
          <a:prstGeom prst="rect">
            <a:avLst/>
          </a:prstGeom>
          <a:solidFill>
            <a:srgbClr val="FFFFFF"/>
          </a:solidFill>
          <a:ln w="12700">
            <a:solidFill>
              <a:srgbClr val="000000"/>
            </a:solidFill>
            <a:miter lim="400000"/>
          </a:ln>
          <a:effectLst>
            <a:outerShdw blurRad="101600" dist="25400" dir="5400000" rotWithShape="0">
              <a:srgbClr val="000000">
                <a:alpha val="43906"/>
              </a:srgbClr>
            </a:outerShdw>
          </a:effectLst>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
        <p:nvSpPr>
          <p:cNvPr id="1035" name="Slide Number"/>
          <p:cNvSpPr txBox="1">
            <a:spLocks noGrp="1"/>
          </p:cNvSpPr>
          <p:nvPr>
            <p:ph type="sldNum" sz="quarter" idx="2"/>
          </p:nvPr>
        </p:nvSpPr>
        <p:spPr>
          <a:xfrm>
            <a:off x="23884026" y="13142500"/>
            <a:ext cx="245974" cy="3870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pic>
        <p:nvPicPr>
          <p:cNvPr id="1036" name="TDB_logo_white.ai" descr="TDB_logo_white.ai"/>
          <p:cNvPicPr>
            <a:picLocks noChangeAspect="1"/>
          </p:cNvPicPr>
          <p:nvPr/>
        </p:nvPicPr>
        <p:blipFill>
          <a:blip r:embed="rId2">
            <a:extLst/>
          </a:blip>
          <a:stretch>
            <a:fillRect/>
          </a:stretch>
        </p:blipFill>
        <p:spPr>
          <a:xfrm>
            <a:off x="278345" y="13183003"/>
            <a:ext cx="1650869" cy="376193"/>
          </a:xfrm>
          <a:prstGeom prst="rect">
            <a:avLst/>
          </a:prstGeom>
          <a:ln w="12700">
            <a:miter lim="400000"/>
          </a:ln>
        </p:spPr>
      </p:pic>
      <p:sp>
        <p:nvSpPr>
          <p:cNvPr id="1037"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038" name="TDB_logo_Black_RGB.ai" descr="TDB_logo_Black_RGB.ai"/>
          <p:cNvPicPr>
            <a:picLocks noChangeAspect="1"/>
          </p:cNvPicPr>
          <p:nvPr/>
        </p:nvPicPr>
        <p:blipFill>
          <a:blip r:embed="rId3">
            <a:extLst/>
          </a:blip>
          <a:stretch>
            <a:fillRect/>
          </a:stretch>
        </p:blipFill>
        <p:spPr>
          <a:xfrm>
            <a:off x="241957" y="13142500"/>
            <a:ext cx="1749045" cy="398565"/>
          </a:xfrm>
          <a:prstGeom prst="rect">
            <a:avLst/>
          </a:prstGeom>
          <a:ln w="12700">
            <a:miter lim="400000"/>
          </a:ln>
        </p:spPr>
      </p:pic>
      <p:grpSp>
        <p:nvGrpSpPr>
          <p:cNvPr id="1041" name="Group"/>
          <p:cNvGrpSpPr/>
          <p:nvPr/>
        </p:nvGrpSpPr>
        <p:grpSpPr>
          <a:xfrm>
            <a:off x="4361917" y="3040112"/>
            <a:ext cx="3585799" cy="480315"/>
            <a:chOff x="0" y="0"/>
            <a:chExt cx="3585798" cy="480314"/>
          </a:xfrm>
        </p:grpSpPr>
        <p:sp>
          <p:nvSpPr>
            <p:cNvPr id="1039" name="Dailybeast audience"/>
            <p:cNvSpPr/>
            <p:nvPr/>
          </p:nvSpPr>
          <p:spPr>
            <a:xfrm>
              <a:off x="0" y="0"/>
              <a:ext cx="3044366" cy="431800"/>
            </a:xfrm>
            <a:prstGeom prst="rect">
              <a:avLst/>
            </a:prstGeom>
            <a:solidFill>
              <a:srgbClr val="F0060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marL="127000" marR="127000" algn="ctr">
                <a:lnSpc>
                  <a:spcPct val="100000"/>
                </a:lnSpc>
                <a:defRPr sz="1400" spc="139">
                  <a:solidFill>
                    <a:srgbClr val="FFFFFF"/>
                  </a:solidFill>
                  <a:latin typeface="+mn-lt"/>
                  <a:ea typeface="+mn-ea"/>
                  <a:cs typeface="+mn-cs"/>
                  <a:sym typeface="Helvetica Neue"/>
                </a:defRPr>
              </a:lvl1pPr>
            </a:lstStyle>
            <a:p>
              <a:r>
                <a:t>Dailybeast audience</a:t>
              </a:r>
            </a:p>
          </p:txBody>
        </p:sp>
        <p:sp>
          <p:nvSpPr>
            <p:cNvPr id="1040" name="Line"/>
            <p:cNvSpPr/>
            <p:nvPr/>
          </p:nvSpPr>
          <p:spPr>
            <a:xfrm>
              <a:off x="3042843" y="221759"/>
              <a:ext cx="542956" cy="258556"/>
            </a:xfrm>
            <a:prstGeom prst="line">
              <a:avLst/>
            </a:prstGeom>
            <a:noFill/>
            <a:ln w="25400" cap="flat">
              <a:solidFill>
                <a:srgbClr val="000000"/>
              </a:solidFill>
              <a:prstDash val="solid"/>
              <a:miter lim="400000"/>
              <a:headEnd type="oval" w="med" len="med"/>
              <a:tailEnd type="triangle" w="med" len="med"/>
            </a:ln>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grpSp>
      <p:sp>
        <p:nvSpPr>
          <p:cNvPr id="1042" name="60"/>
          <p:cNvSpPr txBox="1"/>
          <p:nvPr/>
        </p:nvSpPr>
        <p:spPr>
          <a:xfrm>
            <a:off x="19538515" y="2638919"/>
            <a:ext cx="2076762" cy="1881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lvl1pPr marL="127000" marR="127000">
              <a:lnSpc>
                <a:spcPct val="100000"/>
              </a:lnSpc>
              <a:defRPr sz="14000" b="0" cap="none" spc="-980">
                <a:solidFill>
                  <a:srgbClr val="000000"/>
                </a:solidFill>
                <a:latin typeface="Druk Text"/>
                <a:ea typeface="Druk Text"/>
                <a:cs typeface="Druk Text"/>
                <a:sym typeface="Druk Text"/>
              </a:defRPr>
            </a:lvl1pPr>
          </a:lstStyle>
          <a:p>
            <a:r>
              <a:t>60</a:t>
            </a:r>
          </a:p>
        </p:txBody>
      </p:sp>
      <p:sp>
        <p:nvSpPr>
          <p:cNvPr id="1043" name="%"/>
          <p:cNvSpPr txBox="1"/>
          <p:nvPr/>
        </p:nvSpPr>
        <p:spPr>
          <a:xfrm>
            <a:off x="21095552" y="2743719"/>
            <a:ext cx="683298" cy="6419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marL="127000" marR="127000" algn="r">
              <a:lnSpc>
                <a:spcPct val="100000"/>
              </a:lnSpc>
              <a:defRPr sz="5000" b="0" cap="none" spc="499">
                <a:latin typeface="Druk Text"/>
                <a:ea typeface="Druk Text"/>
                <a:cs typeface="Druk Text"/>
                <a:sym typeface="Druk Text"/>
              </a:defRPr>
            </a:lvl1pPr>
          </a:lstStyle>
          <a:p>
            <a:r>
              <a:t>%</a:t>
            </a:r>
          </a:p>
        </p:txBody>
      </p:sp>
      <p:sp>
        <p:nvSpPr>
          <p:cNvPr id="1044" name="AGES 25-54"/>
          <p:cNvSpPr txBox="1"/>
          <p:nvPr/>
        </p:nvSpPr>
        <p:spPr>
          <a:xfrm>
            <a:off x="19413041" y="4238193"/>
            <a:ext cx="2327709" cy="5126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ctr" defTabSz="642937">
              <a:lnSpc>
                <a:spcPct val="100000"/>
              </a:lnSpc>
              <a:spcBef>
                <a:spcPts val="0"/>
              </a:spcBef>
              <a:defRPr spc="79">
                <a:solidFill>
                  <a:srgbClr val="000000"/>
                </a:solidFill>
                <a:latin typeface="+mn-lt"/>
                <a:ea typeface="+mn-ea"/>
                <a:cs typeface="+mn-cs"/>
                <a:sym typeface="Helvetica Neue"/>
              </a:defRPr>
            </a:lvl1pPr>
          </a:lstStyle>
          <a:p>
            <a:r>
              <a:t>AGES 25-54</a:t>
            </a:r>
          </a:p>
        </p:txBody>
      </p:sp>
      <p:grpSp>
        <p:nvGrpSpPr>
          <p:cNvPr id="1047" name="Group"/>
          <p:cNvGrpSpPr/>
          <p:nvPr/>
        </p:nvGrpSpPr>
        <p:grpSpPr>
          <a:xfrm>
            <a:off x="19898296" y="1266527"/>
            <a:ext cx="3684114" cy="520048"/>
            <a:chOff x="0" y="0"/>
            <a:chExt cx="3684112" cy="520047"/>
          </a:xfrm>
        </p:grpSpPr>
        <p:sp>
          <p:nvSpPr>
            <p:cNvPr id="1045" name="Dailybeast readership"/>
            <p:cNvSpPr/>
            <p:nvPr/>
          </p:nvSpPr>
          <p:spPr>
            <a:xfrm>
              <a:off x="459466" y="0"/>
              <a:ext cx="3224647" cy="431800"/>
            </a:xfrm>
            <a:prstGeom prst="rect">
              <a:avLst/>
            </a:prstGeom>
            <a:solidFill>
              <a:srgbClr val="F0060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marL="127000" marR="127000" algn="ctr">
                <a:lnSpc>
                  <a:spcPct val="100000"/>
                </a:lnSpc>
                <a:defRPr sz="1400" spc="139">
                  <a:solidFill>
                    <a:srgbClr val="FFFFFF"/>
                  </a:solidFill>
                  <a:latin typeface="+mn-lt"/>
                  <a:ea typeface="+mn-ea"/>
                  <a:cs typeface="+mn-cs"/>
                  <a:sym typeface="Helvetica Neue"/>
                </a:defRPr>
              </a:lvl1pPr>
            </a:lstStyle>
            <a:p>
              <a:r>
                <a:t>Dailybeast readership</a:t>
              </a:r>
            </a:p>
          </p:txBody>
        </p:sp>
        <p:sp>
          <p:nvSpPr>
            <p:cNvPr id="1046" name="Line"/>
            <p:cNvSpPr/>
            <p:nvPr/>
          </p:nvSpPr>
          <p:spPr>
            <a:xfrm flipH="1">
              <a:off x="-1" y="230436"/>
              <a:ext cx="488024" cy="289612"/>
            </a:xfrm>
            <a:prstGeom prst="line">
              <a:avLst/>
            </a:prstGeom>
            <a:noFill/>
            <a:ln w="25400" cap="flat">
              <a:solidFill>
                <a:srgbClr val="000000"/>
              </a:solidFill>
              <a:prstDash val="solid"/>
              <a:miter lim="400000"/>
              <a:headEnd type="oval" w="med" len="med"/>
              <a:tailEnd type="triangle" w="med" len="med"/>
            </a:ln>
            <a:effectLst/>
          </p:spPr>
          <p:txBody>
            <a:bodyPr wrap="square" lIns="50800" tIns="50800" rIns="50800" bIns="50800" numCol="1" anchor="ctr">
              <a:noAutofit/>
            </a:bodyP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grpSp>
      <p:sp>
        <p:nvSpPr>
          <p:cNvPr id="1048" name="45"/>
          <p:cNvSpPr txBox="1"/>
          <p:nvPr/>
        </p:nvSpPr>
        <p:spPr>
          <a:xfrm>
            <a:off x="19538515" y="4925223"/>
            <a:ext cx="2076762" cy="1881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lvl1pPr marL="127000" marR="127000">
              <a:lnSpc>
                <a:spcPct val="100000"/>
              </a:lnSpc>
              <a:defRPr sz="14000" b="0" cap="none" spc="-559">
                <a:solidFill>
                  <a:srgbClr val="000000"/>
                </a:solidFill>
                <a:latin typeface="Druk Text"/>
                <a:ea typeface="Druk Text"/>
                <a:cs typeface="Druk Text"/>
                <a:sym typeface="Druk Text"/>
              </a:defRPr>
            </a:lvl1pPr>
          </a:lstStyle>
          <a:p>
            <a:r>
              <a:t>45</a:t>
            </a:r>
          </a:p>
        </p:txBody>
      </p:sp>
      <p:sp>
        <p:nvSpPr>
          <p:cNvPr id="1049" name="%"/>
          <p:cNvSpPr txBox="1"/>
          <p:nvPr/>
        </p:nvSpPr>
        <p:spPr>
          <a:xfrm>
            <a:off x="21095552" y="5030023"/>
            <a:ext cx="683298" cy="64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marL="127000" marR="127000" algn="r">
              <a:lnSpc>
                <a:spcPct val="100000"/>
              </a:lnSpc>
              <a:defRPr sz="5000" b="0" cap="none" spc="499">
                <a:latin typeface="Druk Text"/>
                <a:ea typeface="Druk Text"/>
                <a:cs typeface="Druk Text"/>
                <a:sym typeface="Druk Text"/>
              </a:defRPr>
            </a:lvl1pPr>
          </a:lstStyle>
          <a:p>
            <a:r>
              <a:t>%</a:t>
            </a:r>
          </a:p>
        </p:txBody>
      </p:sp>
      <p:sp>
        <p:nvSpPr>
          <p:cNvPr id="1050" name="$100K+ HHI"/>
          <p:cNvSpPr txBox="1"/>
          <p:nvPr/>
        </p:nvSpPr>
        <p:spPr>
          <a:xfrm>
            <a:off x="19413041" y="6524497"/>
            <a:ext cx="2327709" cy="512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ctr" defTabSz="642937">
              <a:lnSpc>
                <a:spcPct val="100000"/>
              </a:lnSpc>
              <a:spcBef>
                <a:spcPts val="0"/>
              </a:spcBef>
              <a:defRPr spc="79">
                <a:solidFill>
                  <a:srgbClr val="000000"/>
                </a:solidFill>
                <a:latin typeface="+mn-lt"/>
                <a:ea typeface="+mn-ea"/>
                <a:cs typeface="+mn-cs"/>
                <a:sym typeface="Helvetica Neue"/>
              </a:defRPr>
            </a:lvl1pPr>
          </a:lstStyle>
          <a:p>
            <a:r>
              <a:t>$100K+ HHI</a:t>
            </a:r>
          </a:p>
        </p:txBody>
      </p:sp>
      <p:sp>
        <p:nvSpPr>
          <p:cNvPr id="1051" name="54"/>
          <p:cNvSpPr txBox="1"/>
          <p:nvPr/>
        </p:nvSpPr>
        <p:spPr>
          <a:xfrm>
            <a:off x="19538515" y="7316327"/>
            <a:ext cx="2076762" cy="1881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lvl1pPr marL="127000" marR="127000">
              <a:lnSpc>
                <a:spcPct val="100000"/>
              </a:lnSpc>
              <a:defRPr sz="14000" b="0" cap="none" spc="-559">
                <a:solidFill>
                  <a:srgbClr val="000000"/>
                </a:solidFill>
                <a:latin typeface="Druk Text"/>
                <a:ea typeface="Druk Text"/>
                <a:cs typeface="Druk Text"/>
                <a:sym typeface="Druk Text"/>
              </a:defRPr>
            </a:lvl1pPr>
          </a:lstStyle>
          <a:p>
            <a:r>
              <a:t>54</a:t>
            </a:r>
          </a:p>
        </p:txBody>
      </p:sp>
      <p:sp>
        <p:nvSpPr>
          <p:cNvPr id="1052" name="%"/>
          <p:cNvSpPr txBox="1"/>
          <p:nvPr/>
        </p:nvSpPr>
        <p:spPr>
          <a:xfrm>
            <a:off x="21095552" y="7421126"/>
            <a:ext cx="683298" cy="6419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marL="127000" marR="127000" algn="r">
              <a:lnSpc>
                <a:spcPct val="100000"/>
              </a:lnSpc>
              <a:defRPr sz="5000" b="0" cap="none" spc="499">
                <a:latin typeface="Druk Text"/>
                <a:ea typeface="Druk Text"/>
                <a:cs typeface="Druk Text"/>
                <a:sym typeface="Druk Text"/>
              </a:defRPr>
            </a:lvl1pPr>
          </a:lstStyle>
          <a:p>
            <a:r>
              <a:t>%</a:t>
            </a:r>
          </a:p>
        </p:txBody>
      </p:sp>
      <p:sp>
        <p:nvSpPr>
          <p:cNvPr id="1053" name="male"/>
          <p:cNvSpPr txBox="1"/>
          <p:nvPr/>
        </p:nvSpPr>
        <p:spPr>
          <a:xfrm>
            <a:off x="19413041" y="8915601"/>
            <a:ext cx="2327709" cy="5126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ctr" defTabSz="642937">
              <a:lnSpc>
                <a:spcPct val="100000"/>
              </a:lnSpc>
              <a:spcBef>
                <a:spcPts val="0"/>
              </a:spcBef>
              <a:defRPr spc="79">
                <a:solidFill>
                  <a:srgbClr val="000000"/>
                </a:solidFill>
                <a:latin typeface="+mn-lt"/>
                <a:ea typeface="+mn-ea"/>
                <a:cs typeface="+mn-cs"/>
                <a:sym typeface="Helvetica Neue"/>
              </a:defRPr>
            </a:lvl1pPr>
          </a:lstStyle>
          <a:p>
            <a:r>
              <a:t>male</a:t>
            </a:r>
          </a:p>
        </p:txBody>
      </p:sp>
      <p:sp>
        <p:nvSpPr>
          <p:cNvPr id="1054" name="46"/>
          <p:cNvSpPr txBox="1"/>
          <p:nvPr/>
        </p:nvSpPr>
        <p:spPr>
          <a:xfrm>
            <a:off x="19538515" y="9707430"/>
            <a:ext cx="2076762" cy="1881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lvl1pPr marL="127000" marR="127000">
              <a:lnSpc>
                <a:spcPct val="100000"/>
              </a:lnSpc>
              <a:defRPr sz="14000" b="0" cap="none" spc="-559">
                <a:solidFill>
                  <a:srgbClr val="000000"/>
                </a:solidFill>
                <a:latin typeface="Druk Text"/>
                <a:ea typeface="Druk Text"/>
                <a:cs typeface="Druk Text"/>
                <a:sym typeface="Druk Text"/>
              </a:defRPr>
            </a:lvl1pPr>
          </a:lstStyle>
          <a:p>
            <a:r>
              <a:t>46</a:t>
            </a:r>
          </a:p>
        </p:txBody>
      </p:sp>
      <p:sp>
        <p:nvSpPr>
          <p:cNvPr id="1055" name="%"/>
          <p:cNvSpPr txBox="1"/>
          <p:nvPr/>
        </p:nvSpPr>
        <p:spPr>
          <a:xfrm>
            <a:off x="21095552" y="9812231"/>
            <a:ext cx="683298" cy="64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marL="127000" marR="127000" algn="r">
              <a:lnSpc>
                <a:spcPct val="100000"/>
              </a:lnSpc>
              <a:defRPr sz="5000" b="0" cap="none" spc="499">
                <a:latin typeface="Druk Text"/>
                <a:ea typeface="Druk Text"/>
                <a:cs typeface="Druk Text"/>
                <a:sym typeface="Druk Text"/>
              </a:defRPr>
            </a:lvl1pPr>
          </a:lstStyle>
          <a:p>
            <a:r>
              <a:t>%</a:t>
            </a:r>
          </a:p>
        </p:txBody>
      </p:sp>
      <p:sp>
        <p:nvSpPr>
          <p:cNvPr id="1056" name="feMale"/>
          <p:cNvSpPr txBox="1"/>
          <p:nvPr/>
        </p:nvSpPr>
        <p:spPr>
          <a:xfrm>
            <a:off x="19413041" y="11306705"/>
            <a:ext cx="2327709" cy="512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ctr" defTabSz="642937">
              <a:lnSpc>
                <a:spcPct val="100000"/>
              </a:lnSpc>
              <a:spcBef>
                <a:spcPts val="0"/>
              </a:spcBef>
              <a:defRPr spc="79">
                <a:solidFill>
                  <a:srgbClr val="000000"/>
                </a:solidFill>
                <a:latin typeface="+mn-lt"/>
                <a:ea typeface="+mn-ea"/>
                <a:cs typeface="+mn-cs"/>
                <a:sym typeface="Helvetica Neue"/>
              </a:defRPr>
            </a:lvl1pPr>
          </a:lstStyle>
          <a:p>
            <a:r>
              <a:t>feMale</a:t>
            </a:r>
          </a:p>
        </p:txBody>
      </p:sp>
      <p:sp>
        <p:nvSpPr>
          <p:cNvPr id="1057" name="Shopper Snapshot"/>
          <p:cNvSpPr/>
          <p:nvPr/>
        </p:nvSpPr>
        <p:spPr>
          <a:xfrm rot="21000000">
            <a:off x="16512337" y="1359615"/>
            <a:ext cx="2154324" cy="1853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lnSpc>
                <a:spcPct val="80000"/>
              </a:lnSpc>
              <a:spcBef>
                <a:spcPts val="0"/>
              </a:spcBef>
              <a:defRPr sz="4500" b="0" cap="none" spc="0">
                <a:solidFill>
                  <a:srgbClr val="000000"/>
                </a:solidFill>
                <a:latin typeface="+mj-lt"/>
                <a:ea typeface="+mj-ea"/>
                <a:cs typeface="+mj-cs"/>
                <a:sym typeface="Druk"/>
              </a:defRPr>
            </a:lvl1pPr>
          </a:lstStyle>
          <a:p>
            <a:r>
              <a:t>Shopper Snapshot</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Rectangle"/>
          <p:cNvSpPr>
            <a:spLocks noGrp="1"/>
          </p:cNvSpPr>
          <p:nvPr>
            <p:ph type="body" idx="13"/>
          </p:nvPr>
        </p:nvSpPr>
        <p:spPr>
          <a:xfrm rot="21420000">
            <a:off x="1393037" y="4644306"/>
            <a:ext cx="21544128" cy="4430207"/>
          </a:xfrm>
          <a:prstGeom prst="rect">
            <a:avLst/>
          </a:prstGeom>
        </p:spPr>
        <p:txBody>
          <a:bodyPr/>
          <a:lstStyle/>
          <a:p>
            <a:pPr marL="0" indent="0" algn="ctr">
              <a:lnSpc>
                <a:spcPct val="100000"/>
              </a:lnSpc>
              <a:spcBef>
                <a:spcPts val="0"/>
              </a:spcBef>
              <a:buClrTx/>
              <a:buSzTx/>
              <a:buNone/>
              <a:defRPr sz="15000">
                <a:solidFill>
                  <a:srgbClr val="FFFFFF"/>
                </a:solidFill>
                <a:latin typeface="Helvetica Neue Medium"/>
                <a:ea typeface="Helvetica Neue Medium"/>
                <a:cs typeface="Helvetica Neue Medium"/>
                <a:sym typeface="Helvetica Neue Medium"/>
              </a:defRPr>
            </a:pPr>
            <a:endParaRPr/>
          </a:p>
        </p:txBody>
      </p:sp>
      <p:sp>
        <p:nvSpPr>
          <p:cNvPr id="1060" name="Paige Hart-Smith"/>
          <p:cNvSpPr txBox="1">
            <a:spLocks noGrp="1"/>
          </p:cNvSpPr>
          <p:nvPr>
            <p:ph type="body" idx="14"/>
          </p:nvPr>
        </p:nvSpPr>
        <p:spPr>
          <a:prstGeom prst="rect">
            <a:avLst/>
          </a:prstGeom>
        </p:spPr>
        <p:txBody>
          <a:bodyPr/>
          <a:lstStyle/>
          <a:p>
            <a:r>
              <a:t>Paige Hart-Smith</a:t>
            </a:r>
          </a:p>
        </p:txBody>
      </p:sp>
      <p:sp>
        <p:nvSpPr>
          <p:cNvPr id="1061" name="02.27.20"/>
          <p:cNvSpPr txBox="1">
            <a:spLocks noGrp="1"/>
          </p:cNvSpPr>
          <p:nvPr>
            <p:ph type="body" idx="15"/>
          </p:nvPr>
        </p:nvSpPr>
        <p:spPr>
          <a:prstGeom prst="rect">
            <a:avLst/>
          </a:prstGeom>
        </p:spPr>
        <p:txBody>
          <a:bodyPr/>
          <a:lstStyle/>
          <a:p>
            <a:r>
              <a:t>02.27.20</a:t>
            </a:r>
          </a:p>
        </p:txBody>
      </p:sp>
      <p:sp>
        <p:nvSpPr>
          <p:cNvPr id="1062" name="Q2 Scouted Packages"/>
          <p:cNvSpPr>
            <a:spLocks noGrp="1"/>
          </p:cNvSpPr>
          <p:nvPr>
            <p:ph type="body" idx="16"/>
          </p:nvPr>
        </p:nvSpPr>
        <p:spPr>
          <a:xfrm rot="21420000">
            <a:off x="1394047" y="4743164"/>
            <a:ext cx="21472281" cy="4236150"/>
          </a:xfrm>
          <a:prstGeom prst="rect">
            <a:avLst/>
          </a:prstGeom>
        </p:spPr>
        <p:txBody>
          <a:bodyPr/>
          <a:lstStyle>
            <a:lvl1pPr algn="ctr">
              <a:defRPr cap="all" spc="-600"/>
            </a:lvl1pPr>
          </a:lstStyle>
          <a:p>
            <a:r>
              <a:t>Q2 Scouted Packages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 name="Rectangle"/>
          <p:cNvSpPr/>
          <p:nvPr/>
        </p:nvSpPr>
        <p:spPr>
          <a:xfrm>
            <a:off x="0" y="0"/>
            <a:ext cx="24384000" cy="13747750"/>
          </a:xfrm>
          <a:prstGeom prst="rect">
            <a:avLst/>
          </a:prstGeom>
          <a:solidFill>
            <a:srgbClr val="E0DDDD"/>
          </a:solidFill>
          <a:ln w="12700">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graphicFrame>
        <p:nvGraphicFramePr>
          <p:cNvPr id="1065" name="Table"/>
          <p:cNvGraphicFramePr/>
          <p:nvPr/>
        </p:nvGraphicFramePr>
        <p:xfrm>
          <a:off x="9543698" y="3603445"/>
          <a:ext cx="12805679" cy="8501431"/>
        </p:xfrm>
        <a:graphic>
          <a:graphicData uri="http://schemas.openxmlformats.org/drawingml/2006/table">
            <a:tbl>
              <a:tblPr>
                <a:tableStyleId>{4C3C2611-4C71-4FC5-86AE-919BDF0F9419}</a:tableStyleId>
              </a:tblPr>
              <a:tblGrid>
                <a:gridCol w="6402839">
                  <a:extLst>
                    <a:ext uri="{9D8B030D-6E8A-4147-A177-3AD203B41FA5}">
                      <a16:colId xmlns:a16="http://schemas.microsoft.com/office/drawing/2014/main" val="20000"/>
                    </a:ext>
                  </a:extLst>
                </a:gridCol>
                <a:gridCol w="6402839">
                  <a:extLst>
                    <a:ext uri="{9D8B030D-6E8A-4147-A177-3AD203B41FA5}">
                      <a16:colId xmlns:a16="http://schemas.microsoft.com/office/drawing/2014/main" val="20001"/>
                    </a:ext>
                  </a:extLst>
                </a:gridCol>
              </a:tblGrid>
              <a:tr h="2122182">
                <a:tc>
                  <a:txBody>
                    <a:bodyPr/>
                    <a:lstStyle/>
                    <a:p>
                      <a:pPr marL="254000" marR="254000">
                        <a:lnSpc>
                          <a:spcPct val="90000"/>
                        </a:lnSpc>
                        <a:spcBef>
                          <a:spcPts val="600"/>
                        </a:spcBef>
                        <a:defRPr sz="1800"/>
                      </a:pPr>
                      <a:r>
                        <a:rPr sz="3600" b="1" spc="0">
                          <a:latin typeface="Helvetica"/>
                          <a:ea typeface="Helvetica"/>
                          <a:cs typeface="Helvetica"/>
                          <a:sym typeface="Helvetica"/>
                        </a:rPr>
                        <a:t>Evergreen</a:t>
                      </a:r>
                    </a:p>
                  </a:txBody>
                  <a:tcPr marL="50800" marR="50800" marT="50800" marB="50800" anchor="ctr" horzOverflow="overflow">
                    <a:lnL w="0">
                      <a:miter lim="400000"/>
                    </a:lnL>
                    <a:lnR w="12700">
                      <a:solidFill>
                        <a:srgbClr val="000000"/>
                      </a:solidFill>
                      <a:custDash>
                        <a:ds d="100000" sp="200000"/>
                      </a:custDash>
                    </a:lnR>
                    <a:lnT w="12700">
                      <a:solidFill>
                        <a:srgbClr val="D6D6D6"/>
                      </a:solidFill>
                      <a:miter lim="400000"/>
                    </a:lnT>
                    <a:lnB w="12700">
                      <a:solidFill>
                        <a:srgbClr val="000000"/>
                      </a:solidFill>
                      <a:custDash>
                        <a:ds d="100000" sp="200000"/>
                      </a:custDash>
                    </a:lnB>
                    <a:solidFill>
                      <a:srgbClr val="FFFFFF"/>
                    </a:solidFill>
                  </a:tcPr>
                </a:tc>
                <a:tc>
                  <a:txBody>
                    <a:bodyPr/>
                    <a:lstStyle/>
                    <a:p>
                      <a:pPr marL="254000" marR="254000">
                        <a:lnSpc>
                          <a:spcPct val="90000"/>
                        </a:lnSpc>
                        <a:spcBef>
                          <a:spcPts val="600"/>
                        </a:spcBef>
                        <a:defRPr sz="1800"/>
                      </a:pPr>
                      <a:r>
                        <a:rPr sz="3600" b="1" spc="0">
                          <a:latin typeface="Helvetica"/>
                          <a:ea typeface="Helvetica"/>
                          <a:cs typeface="Helvetica"/>
                          <a:sym typeface="Helvetica"/>
                        </a:rPr>
                        <a:t>Article</a:t>
                      </a:r>
                    </a:p>
                  </a:txBody>
                  <a:tcPr marL="50800" marR="50800" marT="50800" marB="50800" anchor="ctr" horzOverflow="overflow">
                    <a:lnL w="12700">
                      <a:solidFill>
                        <a:srgbClr val="000000"/>
                      </a:solidFill>
                      <a:custDash>
                        <a:ds d="100000" sp="200000"/>
                      </a:custDash>
                    </a:lnL>
                    <a:lnR w="0">
                      <a:miter lim="400000"/>
                    </a:lnR>
                    <a:lnT w="12700">
                      <a:solidFill>
                        <a:srgbClr val="D6D6D6"/>
                      </a:solidFill>
                      <a:miter lim="400000"/>
                    </a:lnT>
                    <a:lnB w="12700">
                      <a:solidFill>
                        <a:srgbClr val="000000"/>
                      </a:solidFill>
                      <a:custDash>
                        <a:ds d="100000" sp="200000"/>
                      </a:custDash>
                    </a:lnB>
                    <a:solidFill>
                      <a:srgbClr val="FFFFFF"/>
                    </a:solidFill>
                  </a:tcPr>
                </a:tc>
                <a:extLst>
                  <a:ext uri="{0D108BD9-81ED-4DB2-BD59-A6C34878D82A}">
                    <a16:rowId xmlns:a16="http://schemas.microsoft.com/office/drawing/2014/main" val="10000"/>
                  </a:ext>
                </a:extLst>
              </a:tr>
              <a:tr h="2122182">
                <a:tc>
                  <a:txBody>
                    <a:bodyPr/>
                    <a:lstStyle/>
                    <a:p>
                      <a:pPr marL="254000" marR="254000">
                        <a:lnSpc>
                          <a:spcPct val="90000"/>
                        </a:lnSpc>
                        <a:spcBef>
                          <a:spcPts val="600"/>
                        </a:spcBef>
                        <a:defRPr sz="1800"/>
                      </a:pPr>
                      <a:r>
                        <a:rPr sz="3600" b="1" spc="0">
                          <a:latin typeface="Helvetica"/>
                          <a:ea typeface="Helvetica"/>
                          <a:cs typeface="Helvetica"/>
                          <a:sym typeface="Helvetica"/>
                        </a:rPr>
                        <a:t>Timely</a:t>
                      </a:r>
                    </a:p>
                  </a:txBody>
                  <a:tcPr marL="50800" marR="50800" marT="50800" marB="50800" anchor="ctr" horzOverflow="overflow">
                    <a:lnL w="0">
                      <a:miter lim="400000"/>
                    </a:lnL>
                    <a:lnR w="12700">
                      <a:solidFill>
                        <a:srgbClr val="000000"/>
                      </a:solidFill>
                      <a:custDash>
                        <a:ds d="100000" sp="200000"/>
                      </a:custDash>
                    </a:lnR>
                    <a:lnT w="12700">
                      <a:solidFill>
                        <a:srgbClr val="000000"/>
                      </a:solidFill>
                      <a:custDash>
                        <a:ds d="100000" sp="200000"/>
                      </a:custDash>
                    </a:lnT>
                    <a:lnB w="12700">
                      <a:solidFill>
                        <a:srgbClr val="000000"/>
                      </a:solidFill>
                      <a:custDash>
                        <a:ds d="100000" sp="200000"/>
                      </a:custDash>
                    </a:lnB>
                    <a:solidFill>
                      <a:srgbClr val="FFFFFF"/>
                    </a:solidFill>
                  </a:tcPr>
                </a:tc>
                <a:tc>
                  <a:txBody>
                    <a:bodyPr/>
                    <a:lstStyle/>
                    <a:p>
                      <a:pPr marL="254000" marR="254000">
                        <a:lnSpc>
                          <a:spcPct val="90000"/>
                        </a:lnSpc>
                        <a:spcBef>
                          <a:spcPts val="600"/>
                        </a:spcBef>
                        <a:defRPr sz="1800"/>
                      </a:pPr>
                      <a:r>
                        <a:rPr sz="3600" b="1" spc="0">
                          <a:latin typeface="Helvetica"/>
                          <a:ea typeface="Helvetica"/>
                          <a:cs typeface="Helvetica"/>
                          <a:sym typeface="Helvetica"/>
                        </a:rPr>
                        <a:t>Cheat</a:t>
                      </a:r>
                    </a:p>
                  </a:txBody>
                  <a:tcPr marL="50800" marR="50800" marT="50800" marB="50800" anchor="ctr" horzOverflow="overflow">
                    <a:lnL w="12700">
                      <a:solidFill>
                        <a:srgbClr val="000000"/>
                      </a:solidFill>
                      <a:custDash>
                        <a:ds d="100000" sp="200000"/>
                      </a:custDash>
                    </a:lnL>
                    <a:lnR w="0">
                      <a:miter lim="400000"/>
                    </a:lnR>
                    <a:lnT w="12700">
                      <a:solidFill>
                        <a:srgbClr val="000000"/>
                      </a:solidFill>
                      <a:custDash>
                        <a:ds d="100000" sp="200000"/>
                      </a:custDash>
                    </a:lnT>
                    <a:lnB w="12700">
                      <a:solidFill>
                        <a:srgbClr val="000000"/>
                      </a:solidFill>
                      <a:custDash>
                        <a:ds d="100000" sp="200000"/>
                      </a:custDash>
                    </a:lnB>
                    <a:solidFill>
                      <a:srgbClr val="FFFFFF"/>
                    </a:solidFill>
                  </a:tcPr>
                </a:tc>
                <a:extLst>
                  <a:ext uri="{0D108BD9-81ED-4DB2-BD59-A6C34878D82A}">
                    <a16:rowId xmlns:a16="http://schemas.microsoft.com/office/drawing/2014/main" val="10001"/>
                  </a:ext>
                </a:extLst>
              </a:tr>
              <a:tr h="2122182">
                <a:tc>
                  <a:txBody>
                    <a:bodyPr/>
                    <a:lstStyle/>
                    <a:p>
                      <a:pPr marL="254000" marR="254000">
                        <a:lnSpc>
                          <a:spcPct val="90000"/>
                        </a:lnSpc>
                        <a:spcBef>
                          <a:spcPts val="600"/>
                        </a:spcBef>
                        <a:defRPr sz="1800"/>
                      </a:pPr>
                      <a:r>
                        <a:rPr sz="3600" b="1" spc="0">
                          <a:latin typeface="Helvetica"/>
                          <a:ea typeface="Helvetica"/>
                          <a:cs typeface="Helvetica"/>
                          <a:sym typeface="Helvetica"/>
                        </a:rPr>
                        <a:t>Longform</a:t>
                      </a:r>
                    </a:p>
                  </a:txBody>
                  <a:tcPr marL="50800" marR="50800" marT="50800" marB="50800" anchor="ctr" horzOverflow="overflow">
                    <a:lnL w="0">
                      <a:miter lim="400000"/>
                    </a:lnL>
                    <a:lnR w="12700">
                      <a:solidFill>
                        <a:srgbClr val="000000"/>
                      </a:solidFill>
                      <a:custDash>
                        <a:ds d="100000" sp="200000"/>
                      </a:custDash>
                    </a:lnR>
                    <a:lnT w="12700">
                      <a:solidFill>
                        <a:srgbClr val="000000"/>
                      </a:solidFill>
                      <a:custDash>
                        <a:ds d="100000" sp="200000"/>
                      </a:custDash>
                    </a:lnT>
                    <a:lnB w="12700">
                      <a:solidFill>
                        <a:srgbClr val="000000"/>
                      </a:solidFill>
                      <a:custDash>
                        <a:ds d="100000" sp="200000"/>
                      </a:custDash>
                    </a:lnB>
                    <a:solidFill>
                      <a:srgbClr val="FFFFFF"/>
                    </a:solidFill>
                  </a:tcPr>
                </a:tc>
                <a:tc>
                  <a:txBody>
                    <a:bodyPr/>
                    <a:lstStyle/>
                    <a:p>
                      <a:pPr marL="254000" marR="254000">
                        <a:lnSpc>
                          <a:spcPct val="90000"/>
                        </a:lnSpc>
                        <a:spcBef>
                          <a:spcPts val="600"/>
                        </a:spcBef>
                        <a:defRPr sz="1800"/>
                      </a:pPr>
                      <a:r>
                        <a:rPr sz="3600" b="1" spc="0">
                          <a:latin typeface="Helvetica"/>
                          <a:ea typeface="Helvetica"/>
                          <a:cs typeface="Helvetica"/>
                          <a:sym typeface="Helvetica"/>
                        </a:rPr>
                        <a:t>Article</a:t>
                      </a:r>
                    </a:p>
                  </a:txBody>
                  <a:tcPr marL="50800" marR="50800" marT="50800" marB="50800" anchor="ctr" horzOverflow="overflow">
                    <a:lnL w="12700">
                      <a:solidFill>
                        <a:srgbClr val="000000"/>
                      </a:solidFill>
                      <a:custDash>
                        <a:ds d="100000" sp="200000"/>
                      </a:custDash>
                    </a:lnL>
                    <a:lnR w="0">
                      <a:miter lim="400000"/>
                    </a:lnR>
                    <a:lnT w="12700">
                      <a:solidFill>
                        <a:srgbClr val="000000"/>
                      </a:solidFill>
                      <a:custDash>
                        <a:ds d="100000" sp="200000"/>
                      </a:custDash>
                    </a:lnT>
                    <a:lnB w="12700">
                      <a:solidFill>
                        <a:srgbClr val="000000"/>
                      </a:solidFill>
                      <a:custDash>
                        <a:ds d="100000" sp="200000"/>
                      </a:custDash>
                    </a:lnB>
                    <a:solidFill>
                      <a:srgbClr val="FFFFFF"/>
                    </a:solidFill>
                  </a:tcPr>
                </a:tc>
                <a:extLst>
                  <a:ext uri="{0D108BD9-81ED-4DB2-BD59-A6C34878D82A}">
                    <a16:rowId xmlns:a16="http://schemas.microsoft.com/office/drawing/2014/main" val="10002"/>
                  </a:ext>
                </a:extLst>
              </a:tr>
              <a:tr h="2122182">
                <a:tc>
                  <a:txBody>
                    <a:bodyPr/>
                    <a:lstStyle/>
                    <a:p>
                      <a:pPr marL="254000" marR="254000">
                        <a:lnSpc>
                          <a:spcPct val="90000"/>
                        </a:lnSpc>
                        <a:spcBef>
                          <a:spcPts val="600"/>
                        </a:spcBef>
                        <a:defRPr sz="1800"/>
                      </a:pPr>
                      <a:r>
                        <a:rPr sz="3600" b="1" spc="0">
                          <a:latin typeface="Helvetica"/>
                          <a:ea typeface="Helvetica"/>
                          <a:cs typeface="Helvetica"/>
                          <a:sym typeface="Helvetica"/>
                        </a:rPr>
                        <a:t>Shortform</a:t>
                      </a:r>
                    </a:p>
                  </a:txBody>
                  <a:tcPr marL="50800" marR="50800" marT="50800" marB="50800" anchor="ctr" horzOverflow="overflow">
                    <a:lnL w="0">
                      <a:miter lim="400000"/>
                    </a:lnL>
                    <a:lnR w="12700">
                      <a:solidFill>
                        <a:srgbClr val="000000"/>
                      </a:solidFill>
                      <a:custDash>
                        <a:ds d="100000" sp="200000"/>
                      </a:custDash>
                    </a:lnR>
                    <a:lnT w="12700">
                      <a:solidFill>
                        <a:srgbClr val="000000"/>
                      </a:solidFill>
                      <a:custDash>
                        <a:ds d="100000" sp="200000"/>
                      </a:custDash>
                    </a:lnT>
                    <a:lnB w="0">
                      <a:miter lim="400000"/>
                    </a:lnB>
                    <a:solidFill>
                      <a:srgbClr val="FFFFFF"/>
                    </a:solidFill>
                  </a:tcPr>
                </a:tc>
                <a:tc>
                  <a:txBody>
                    <a:bodyPr/>
                    <a:lstStyle/>
                    <a:p>
                      <a:pPr marL="254000" marR="254000">
                        <a:lnSpc>
                          <a:spcPct val="90000"/>
                        </a:lnSpc>
                        <a:spcBef>
                          <a:spcPts val="600"/>
                        </a:spcBef>
                        <a:defRPr sz="1800"/>
                      </a:pPr>
                      <a:r>
                        <a:rPr sz="3600" b="1" spc="0">
                          <a:latin typeface="Helvetica"/>
                          <a:ea typeface="Helvetica"/>
                          <a:cs typeface="Helvetica"/>
                          <a:sym typeface="Helvetica"/>
                        </a:rPr>
                        <a:t>Cheat</a:t>
                      </a:r>
                    </a:p>
                  </a:txBody>
                  <a:tcPr marL="50800" marR="50800" marT="50800" marB="50800" anchor="ctr" horzOverflow="overflow">
                    <a:lnL w="12700">
                      <a:solidFill>
                        <a:srgbClr val="000000"/>
                      </a:solidFill>
                      <a:custDash>
                        <a:ds d="100000" sp="200000"/>
                      </a:custDash>
                    </a:lnL>
                    <a:lnR w="0">
                      <a:miter lim="400000"/>
                    </a:lnR>
                    <a:lnT w="12700">
                      <a:solidFill>
                        <a:srgbClr val="000000"/>
                      </a:solidFill>
                      <a:custDash>
                        <a:ds d="100000" sp="200000"/>
                      </a:custDash>
                    </a:lnT>
                    <a:lnB w="0">
                      <a:miter lim="400000"/>
                    </a:lnB>
                    <a:solidFill>
                      <a:srgbClr val="FFFFFF"/>
                    </a:solidFill>
                  </a:tcPr>
                </a:tc>
                <a:extLst>
                  <a:ext uri="{0D108BD9-81ED-4DB2-BD59-A6C34878D82A}">
                    <a16:rowId xmlns:a16="http://schemas.microsoft.com/office/drawing/2014/main" val="10003"/>
                  </a:ext>
                </a:extLst>
              </a:tr>
            </a:tbl>
          </a:graphicData>
        </a:graphic>
      </p:graphicFrame>
      <p:sp>
        <p:nvSpPr>
          <p:cNvPr id="1066" name="What’s your content goal?"/>
          <p:cNvSpPr txBox="1"/>
          <p:nvPr/>
        </p:nvSpPr>
        <p:spPr>
          <a:xfrm>
            <a:off x="1252467" y="1472750"/>
            <a:ext cx="9140959" cy="10802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nSpc>
                <a:spcPct val="70000"/>
              </a:lnSpc>
              <a:spcBef>
                <a:spcPts val="400"/>
              </a:spcBef>
              <a:defRPr sz="23300" b="0" spc="0">
                <a:solidFill>
                  <a:srgbClr val="000000"/>
                </a:solidFill>
                <a:latin typeface="+mj-lt"/>
                <a:ea typeface="+mj-ea"/>
                <a:cs typeface="+mj-cs"/>
                <a:sym typeface="Druk"/>
              </a:defRPr>
            </a:pPr>
            <a:r>
              <a:t>What’s your </a:t>
            </a:r>
            <a:r>
              <a:rPr>
                <a:solidFill>
                  <a:srgbClr val="F00606"/>
                </a:solidFill>
              </a:rPr>
              <a:t>content</a:t>
            </a:r>
            <a:r>
              <a:t> goal?</a:t>
            </a:r>
          </a:p>
        </p:txBody>
      </p:sp>
      <p:sp>
        <p:nvSpPr>
          <p:cNvPr id="1073" name="Connection Line"/>
          <p:cNvSpPr/>
          <p:nvPr/>
        </p:nvSpPr>
        <p:spPr>
          <a:xfrm>
            <a:off x="10840703" y="1472391"/>
            <a:ext cx="828765" cy="4580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085" y="2596"/>
                  <a:pt x="14285" y="9796"/>
                  <a:pt x="21600" y="21600"/>
                </a:cubicBezTo>
              </a:path>
            </a:pathLst>
          </a:custGeom>
          <a:ln w="25400">
            <a:solidFill>
              <a:srgbClr val="000000"/>
            </a:solidFill>
            <a:miter lim="400000"/>
            <a:tailEnd type="arrow"/>
          </a:ln>
        </p:spPr>
        <p:txBody>
          <a:bodyPr/>
          <a:lstStyle/>
          <a:p>
            <a:endParaRPr/>
          </a:p>
        </p:txBody>
      </p:sp>
      <p:sp>
        <p:nvSpPr>
          <p:cNvPr id="1068" name="What’s your most important KPI?"/>
          <p:cNvSpPr txBox="1"/>
          <p:nvPr/>
        </p:nvSpPr>
        <p:spPr>
          <a:xfrm>
            <a:off x="9018598" y="1143245"/>
            <a:ext cx="1822106" cy="1035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ctr" defTabSz="825500">
              <a:lnSpc>
                <a:spcPct val="100000"/>
              </a:lnSpc>
              <a:spcBef>
                <a:spcPts val="1000"/>
              </a:spcBef>
              <a:defRPr sz="1600" spc="48">
                <a:solidFill>
                  <a:srgbClr val="000000"/>
                </a:solidFill>
                <a:latin typeface="+mn-lt"/>
                <a:ea typeface="+mn-ea"/>
                <a:cs typeface="+mn-cs"/>
                <a:sym typeface="Helvetica Neue"/>
              </a:defRPr>
            </a:pPr>
            <a:r>
              <a:rPr b="0"/>
              <a:t>What’s your </a:t>
            </a:r>
            <a:r>
              <a:t>most important </a:t>
            </a:r>
            <a:r>
              <a:rPr b="0"/>
              <a:t>KPI?</a:t>
            </a:r>
          </a:p>
        </p:txBody>
      </p:sp>
      <p:sp>
        <p:nvSpPr>
          <p:cNvPr id="1069" name="Goal"/>
          <p:cNvSpPr txBox="1"/>
          <p:nvPr/>
        </p:nvSpPr>
        <p:spPr>
          <a:xfrm>
            <a:off x="9507157" y="2156735"/>
            <a:ext cx="6422088" cy="1578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ctr" defTabSz="825500">
              <a:lnSpc>
                <a:spcPct val="110000"/>
              </a:lnSpc>
              <a:spcBef>
                <a:spcPts val="3000"/>
              </a:spcBef>
              <a:defRPr sz="10100" b="0" spc="0">
                <a:solidFill>
                  <a:srgbClr val="FFFFFF"/>
                </a:solidFill>
                <a:latin typeface="+mj-lt"/>
                <a:ea typeface="+mj-ea"/>
                <a:cs typeface="+mj-cs"/>
                <a:sym typeface="Druk"/>
              </a:defRPr>
            </a:lvl1pPr>
          </a:lstStyle>
          <a:p>
            <a:r>
              <a:t>Goal</a:t>
            </a:r>
          </a:p>
        </p:txBody>
      </p:sp>
      <p:sp>
        <p:nvSpPr>
          <p:cNvPr id="1070" name="Solution"/>
          <p:cNvSpPr txBox="1"/>
          <p:nvPr/>
        </p:nvSpPr>
        <p:spPr>
          <a:xfrm>
            <a:off x="15933046" y="2156735"/>
            <a:ext cx="6422087" cy="1578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ctr" defTabSz="825500">
              <a:lnSpc>
                <a:spcPct val="110000"/>
              </a:lnSpc>
              <a:spcBef>
                <a:spcPts val="3000"/>
              </a:spcBef>
              <a:defRPr sz="10100" b="0" spc="0">
                <a:solidFill>
                  <a:srgbClr val="FFFFFF"/>
                </a:solidFill>
                <a:latin typeface="+mj-lt"/>
                <a:ea typeface="+mj-ea"/>
                <a:cs typeface="+mj-cs"/>
                <a:sym typeface="Druk"/>
              </a:defRPr>
            </a:lvl1pPr>
          </a:lstStyle>
          <a:p>
            <a:r>
              <a:t>Solution</a:t>
            </a:r>
          </a:p>
        </p:txBody>
      </p:sp>
      <p:sp>
        <p:nvSpPr>
          <p:cNvPr id="1074" name="Connection Line"/>
          <p:cNvSpPr/>
          <p:nvPr/>
        </p:nvSpPr>
        <p:spPr>
          <a:xfrm>
            <a:off x="21444808" y="2176830"/>
            <a:ext cx="389469" cy="718073"/>
          </a:xfrm>
          <a:custGeom>
            <a:avLst/>
            <a:gdLst/>
            <a:ahLst/>
            <a:cxnLst>
              <a:cxn ang="0">
                <a:pos x="wd2" y="hd2"/>
              </a:cxn>
              <a:cxn ang="5400000">
                <a:pos x="wd2" y="hd2"/>
              </a:cxn>
              <a:cxn ang="10800000">
                <a:pos x="wd2" y="hd2"/>
              </a:cxn>
              <a:cxn ang="16200000">
                <a:pos x="wd2" y="hd2"/>
              </a:cxn>
            </a:cxnLst>
            <a:rect l="0" t="0" r="r" b="b"/>
            <a:pathLst>
              <a:path w="17487" h="21600" extrusionOk="0">
                <a:moveTo>
                  <a:pt x="13829" y="0"/>
                </a:moveTo>
                <a:cubicBezTo>
                  <a:pt x="21600" y="11782"/>
                  <a:pt x="16990" y="18982"/>
                  <a:pt x="0" y="21600"/>
                </a:cubicBezTo>
              </a:path>
            </a:pathLst>
          </a:custGeom>
          <a:ln w="25400">
            <a:solidFill>
              <a:srgbClr val="000000"/>
            </a:solidFill>
            <a:miter lim="400000"/>
            <a:tailEnd type="arrow"/>
          </a:ln>
        </p:spPr>
        <p:txBody>
          <a:bodyPr/>
          <a:lstStyle/>
          <a:p>
            <a:endParaRPr/>
          </a:p>
        </p:txBody>
      </p:sp>
      <p:sp>
        <p:nvSpPr>
          <p:cNvPr id="1072" name="We recommend"/>
          <p:cNvSpPr txBox="1"/>
          <p:nvPr/>
        </p:nvSpPr>
        <p:spPr>
          <a:xfrm>
            <a:off x="20684204" y="1605330"/>
            <a:ext cx="1822106" cy="565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ctr" defTabSz="825500">
              <a:lnSpc>
                <a:spcPct val="100000"/>
              </a:lnSpc>
              <a:spcBef>
                <a:spcPts val="1000"/>
              </a:spcBef>
              <a:defRPr sz="1600" spc="48">
                <a:solidFill>
                  <a:srgbClr val="000000"/>
                </a:solidFill>
                <a:latin typeface="+mn-lt"/>
                <a:ea typeface="+mn-ea"/>
                <a:cs typeface="+mn-cs"/>
                <a:sym typeface="Helvetica Neue"/>
              </a:defRPr>
            </a:pPr>
            <a:r>
              <a:rPr b="0"/>
              <a:t>We </a:t>
            </a:r>
            <a:r>
              <a:t>recommend</a:t>
            </a:r>
            <a:r>
              <a:rPr b="0"/>
              <a:t>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6" name="scouted-background-illustrations-04.png" descr="scouted-background-illustrations-04.png"/>
          <p:cNvPicPr>
            <a:picLocks noGrp="1" noChangeAspect="1"/>
          </p:cNvPicPr>
          <p:nvPr>
            <p:ph type="pic" idx="13"/>
          </p:nvPr>
        </p:nvPicPr>
        <p:blipFill>
          <a:blip r:embed="rId2">
            <a:extLst/>
          </a:blip>
          <a:srcRect l="65804" t="12899" r="861" b="12899"/>
          <a:stretch>
            <a:fillRect/>
          </a:stretch>
        </p:blipFill>
        <p:spPr>
          <a:xfrm flipH="1">
            <a:off x="13958886" y="-28608"/>
            <a:ext cx="10425150" cy="13054987"/>
          </a:xfrm>
          <a:prstGeom prst="rect">
            <a:avLst/>
          </a:prstGeom>
        </p:spPr>
      </p:pic>
      <p:sp>
        <p:nvSpPr>
          <p:cNvPr id="1077" name="Rectangle"/>
          <p:cNvSpPr/>
          <p:nvPr/>
        </p:nvSpPr>
        <p:spPr>
          <a:xfrm>
            <a:off x="-97632" y="12911890"/>
            <a:ext cx="24579264" cy="829511"/>
          </a:xfrm>
          <a:prstGeom prst="rect">
            <a:avLst/>
          </a:prstGeom>
          <a:solidFill>
            <a:srgbClr val="FFFFFF"/>
          </a:solidFill>
          <a:ln w="127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pic>
        <p:nvPicPr>
          <p:cNvPr id="1078" name="TDB_logo_white.ai" descr="TDB_logo_white.ai"/>
          <p:cNvPicPr>
            <a:picLocks noChangeAspect="1"/>
          </p:cNvPicPr>
          <p:nvPr/>
        </p:nvPicPr>
        <p:blipFill>
          <a:blip r:embed="rId3">
            <a:extLst/>
          </a:blip>
          <a:stretch>
            <a:fillRect/>
          </a:stretch>
        </p:blipFill>
        <p:spPr>
          <a:xfrm>
            <a:off x="278345" y="13183003"/>
            <a:ext cx="1650869" cy="376193"/>
          </a:xfrm>
          <a:prstGeom prst="rect">
            <a:avLst/>
          </a:prstGeom>
          <a:ln w="12700">
            <a:miter lim="400000"/>
          </a:ln>
        </p:spPr>
      </p:pic>
      <p:pic>
        <p:nvPicPr>
          <p:cNvPr id="1079" name="TDB_logo_Black_RGB.ai" descr="TDB_logo_Black_RGB.ai"/>
          <p:cNvPicPr>
            <a:picLocks noChangeAspect="1"/>
          </p:cNvPicPr>
          <p:nvPr/>
        </p:nvPicPr>
        <p:blipFill>
          <a:blip r:embed="rId4">
            <a:extLst/>
          </a:blip>
          <a:stretch>
            <a:fillRect/>
          </a:stretch>
        </p:blipFill>
        <p:spPr>
          <a:xfrm>
            <a:off x="241957" y="13142500"/>
            <a:ext cx="1749045" cy="398565"/>
          </a:xfrm>
          <a:prstGeom prst="rect">
            <a:avLst/>
          </a:prstGeom>
          <a:ln w="12700">
            <a:miter lim="400000"/>
          </a:ln>
        </p:spPr>
      </p:pic>
      <p:sp>
        <p:nvSpPr>
          <p:cNvPr id="1080" name="Q2 Content Opportunities"/>
          <p:cNvSpPr>
            <a:spLocks noGrp="1"/>
          </p:cNvSpPr>
          <p:nvPr>
            <p:ph type="title"/>
          </p:nvPr>
        </p:nvSpPr>
        <p:spPr>
          <a:prstGeom prst="rect">
            <a:avLst/>
          </a:prstGeom>
        </p:spPr>
        <p:txBody>
          <a:bodyPr/>
          <a:lstStyle/>
          <a:p>
            <a:r>
              <a:t>Q2 Content Opportunities  </a:t>
            </a:r>
          </a:p>
        </p:txBody>
      </p:sp>
      <p:sp>
        <p:nvSpPr>
          <p:cNvPr id="1081" name="The Daily Beast can help showcase your brand’s unique and must-see products through holiday-themed Cheat Sheet packages or custom gift guides that are aligned with key Q2 shopping moments.…"/>
          <p:cNvSpPr>
            <a:spLocks noGrp="1"/>
          </p:cNvSpPr>
          <p:nvPr>
            <p:ph type="body" sz="half" idx="1"/>
          </p:nvPr>
        </p:nvSpPr>
        <p:spPr>
          <a:prstGeom prst="rect">
            <a:avLst/>
          </a:prstGeom>
        </p:spPr>
        <p:txBody>
          <a:bodyPr/>
          <a:lstStyle/>
          <a:p>
            <a:r>
              <a:t>The Daily Beast can help showcase your brand’s unique and must-see products through holiday-themed Cheat Sheet packages or custom gift guides that are aligned with key Q2 shopping moments. </a:t>
            </a:r>
          </a:p>
          <a:p>
            <a:pPr>
              <a:spcBef>
                <a:spcPts val="1600"/>
              </a:spcBef>
              <a:defRPr sz="3600" i="1" spc="-107">
                <a:latin typeface="Druk Text"/>
                <a:ea typeface="Druk Text"/>
                <a:cs typeface="Druk Text"/>
                <a:sym typeface="Druk Text"/>
              </a:defRPr>
            </a:pPr>
            <a:r>
              <a:t>Q2 Tentpoles </a:t>
            </a:r>
          </a:p>
          <a:p>
            <a:pPr marL="228600" indent="-228600" defTabSz="825500">
              <a:lnSpc>
                <a:spcPct val="110000"/>
              </a:lnSpc>
              <a:spcBef>
                <a:spcPts val="1000"/>
              </a:spcBef>
              <a:buClr>
                <a:srgbClr val="F00606"/>
              </a:buClr>
              <a:buSzPct val="100000"/>
              <a:buChar char="•"/>
            </a:pPr>
            <a:r>
              <a:t>Spring Cleaning</a:t>
            </a:r>
          </a:p>
          <a:p>
            <a:pPr marL="228600" indent="-228600" defTabSz="825500">
              <a:lnSpc>
                <a:spcPct val="110000"/>
              </a:lnSpc>
              <a:spcBef>
                <a:spcPts val="1000"/>
              </a:spcBef>
              <a:buClr>
                <a:srgbClr val="F00606"/>
              </a:buClr>
              <a:buSzPct val="100000"/>
              <a:buChar char="•"/>
            </a:pPr>
            <a:r>
              <a:t>Easter</a:t>
            </a:r>
          </a:p>
          <a:p>
            <a:pPr marL="228600" indent="-228600" defTabSz="825500">
              <a:lnSpc>
                <a:spcPct val="110000"/>
              </a:lnSpc>
              <a:spcBef>
                <a:spcPts val="1000"/>
              </a:spcBef>
              <a:buClr>
                <a:srgbClr val="F00606"/>
              </a:buClr>
              <a:buSzPct val="100000"/>
              <a:buChar char="•"/>
            </a:pPr>
            <a:r>
              <a:t>Earth Day</a:t>
            </a:r>
          </a:p>
          <a:p>
            <a:pPr marL="228600" indent="-228600" defTabSz="825500">
              <a:lnSpc>
                <a:spcPct val="110000"/>
              </a:lnSpc>
              <a:spcBef>
                <a:spcPts val="1000"/>
              </a:spcBef>
              <a:buClr>
                <a:srgbClr val="F00606"/>
              </a:buClr>
              <a:buSzPct val="100000"/>
              <a:buChar char="•"/>
            </a:pPr>
            <a:r>
              <a:t>Cinco de Mayo</a:t>
            </a:r>
          </a:p>
          <a:p>
            <a:pPr marL="228600" indent="-228600" defTabSz="825500">
              <a:lnSpc>
                <a:spcPct val="110000"/>
              </a:lnSpc>
              <a:spcBef>
                <a:spcPts val="1000"/>
              </a:spcBef>
              <a:buClr>
                <a:srgbClr val="F00606"/>
              </a:buClr>
              <a:buSzPct val="100000"/>
              <a:buChar char="•"/>
            </a:pPr>
            <a:r>
              <a:t>Mother’s Day</a:t>
            </a:r>
          </a:p>
          <a:p>
            <a:pPr marL="228600" indent="-228600" defTabSz="825500">
              <a:lnSpc>
                <a:spcPct val="110000"/>
              </a:lnSpc>
              <a:spcBef>
                <a:spcPts val="1000"/>
              </a:spcBef>
              <a:buClr>
                <a:srgbClr val="F00606"/>
              </a:buClr>
              <a:buSzPct val="100000"/>
              <a:buChar char="•"/>
            </a:pPr>
            <a:r>
              <a:t>Memorial Day</a:t>
            </a:r>
          </a:p>
          <a:p>
            <a:pPr marL="228600" indent="-228600" defTabSz="825500">
              <a:lnSpc>
                <a:spcPct val="110000"/>
              </a:lnSpc>
              <a:spcBef>
                <a:spcPts val="1000"/>
              </a:spcBef>
              <a:buClr>
                <a:srgbClr val="F00606"/>
              </a:buClr>
              <a:buSzPct val="100000"/>
              <a:buChar char="•"/>
            </a:pPr>
            <a:r>
              <a:t>Kick off to Summer</a:t>
            </a:r>
          </a:p>
          <a:p>
            <a:pPr marL="228600" indent="-228600" defTabSz="825500">
              <a:lnSpc>
                <a:spcPct val="110000"/>
              </a:lnSpc>
              <a:spcBef>
                <a:spcPts val="1000"/>
              </a:spcBef>
              <a:buClr>
                <a:srgbClr val="F00606"/>
              </a:buClr>
              <a:buSzPct val="100000"/>
              <a:buChar char="•"/>
            </a:pPr>
            <a:r>
              <a:t>Father’s Day</a:t>
            </a:r>
          </a:p>
        </p:txBody>
      </p:sp>
      <p:sp>
        <p:nvSpPr>
          <p:cNvPr id="1082" name="The Daily Beast"/>
          <p:cNvSpPr txBox="1">
            <a:spLocks noGrp="1"/>
          </p:cNvSpPr>
          <p:nvPr>
            <p:ph type="body" idx="14"/>
          </p:nvPr>
        </p:nvSpPr>
        <p:spPr>
          <a:prstGeom prst="rect">
            <a:avLst/>
          </a:prstGeom>
        </p:spPr>
        <p:txBody>
          <a:bodyPr/>
          <a:lstStyle/>
          <a:p>
            <a:r>
              <a:t>The Daily Beast </a:t>
            </a:r>
          </a:p>
        </p:txBody>
      </p:sp>
      <p:sp>
        <p:nvSpPr>
          <p:cNvPr id="1083" name="Slide Numb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1084" name="Line"/>
          <p:cNvSpPr/>
          <p:nvPr/>
        </p:nvSpPr>
        <p:spPr>
          <a:xfrm>
            <a:off x="0" y="12962698"/>
            <a:ext cx="24384001" cy="1"/>
          </a:xfrm>
          <a:prstGeom prst="line">
            <a:avLst/>
          </a:prstGeom>
          <a:ln w="25400">
            <a:solidFill>
              <a:srgbClr val="000000"/>
            </a:solidFill>
            <a:miter lim="400000"/>
          </a:ln>
        </p:spPr>
        <p:txBody>
          <a:bodyPr lIns="50800" tIns="50800" rIns="50800" bIns="50800" anchor="ctr"/>
          <a:lstStyle/>
          <a:p>
            <a:pPr algn="ctr" defTabSz="825500">
              <a:lnSpc>
                <a:spcPct val="100000"/>
              </a:lnSpc>
              <a:spcBef>
                <a:spcPts val="0"/>
              </a:spcBef>
              <a:defRPr sz="3200" b="0" cap="none"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theme/theme1.xml><?xml version="1.0" encoding="utf-8"?>
<a:theme xmlns:a="http://schemas.openxmlformats.org/drawingml/2006/main" name="Black">
  <a:themeElements>
    <a:clrScheme name="Black">
      <a:dk1>
        <a:srgbClr val="EAF0F0"/>
      </a:dk1>
      <a:lt1>
        <a:srgbClr val="F00606"/>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Druk"/>
        <a:ea typeface="Druk"/>
        <a:cs typeface="Druk"/>
      </a:majorFont>
      <a:minorFont>
        <a:latin typeface="Helvetica Neue"/>
        <a:ea typeface="Helvetica Neue"/>
        <a:cs typeface="Helvetica Neue"/>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20000"/>
          </a:lnSpc>
          <a:spcBef>
            <a:spcPts val="600"/>
          </a:spcBef>
          <a:spcAft>
            <a:spcPts val="0"/>
          </a:spcAft>
          <a:buClrTx/>
          <a:buSzTx/>
          <a:buFontTx/>
          <a:buNone/>
          <a:tabLst/>
          <a:defRPr kumimoji="0" sz="2000" b="1" i="0" u="none" strike="noStrike" cap="all" spc="119" normalizeH="0" baseline="0">
            <a:ln>
              <a:noFill/>
            </a:ln>
            <a:solidFill>
              <a:srgbClr val="F00606"/>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Druk"/>
        <a:ea typeface="Druk"/>
        <a:cs typeface="Druk"/>
      </a:majorFont>
      <a:minorFont>
        <a:latin typeface="Helvetica Neue"/>
        <a:ea typeface="Helvetica Neue"/>
        <a:cs typeface="Helvetica Neue"/>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20000"/>
          </a:lnSpc>
          <a:spcBef>
            <a:spcPts val="600"/>
          </a:spcBef>
          <a:spcAft>
            <a:spcPts val="0"/>
          </a:spcAft>
          <a:buClrTx/>
          <a:buSzTx/>
          <a:buFontTx/>
          <a:buNone/>
          <a:tabLst/>
          <a:defRPr kumimoji="0" sz="2000" b="1" i="0" u="none" strike="noStrike" cap="all" spc="119" normalizeH="0" baseline="0">
            <a:ln>
              <a:noFill/>
            </a:ln>
            <a:solidFill>
              <a:srgbClr val="F00606"/>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1318</Words>
  <Application>Microsoft Office PowerPoint</Application>
  <PresentationFormat>Custom</PresentationFormat>
  <Paragraphs>343</Paragraphs>
  <Slides>20</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Arial</vt:lpstr>
      <vt:lpstr>Druk</vt:lpstr>
      <vt:lpstr>Druk Text</vt:lpstr>
      <vt:lpstr>Georgia</vt:lpstr>
      <vt:lpstr>Helvetica</vt:lpstr>
      <vt:lpstr>Helvetica Light</vt:lpstr>
      <vt:lpstr>Helvetica Neue</vt:lpstr>
      <vt:lpstr>Helvetica Neue Light</vt:lpstr>
      <vt:lpstr>Helvetica Neue Medium</vt:lpstr>
      <vt:lpstr>Tiempos Headline Medium</vt:lpstr>
      <vt:lpstr>Times</vt:lpstr>
      <vt:lpstr>Black</vt:lpstr>
      <vt:lpstr>PowerPoint Presentation</vt:lpstr>
      <vt:lpstr>PowerPoint Presentation</vt:lpstr>
      <vt:lpstr>PowerPoint Presentation</vt:lpstr>
      <vt:lpstr>PowerPoint Presentation</vt:lpstr>
      <vt:lpstr>New Franchises</vt:lpstr>
      <vt:lpstr>PowerPoint Presentation</vt:lpstr>
      <vt:lpstr>PowerPoint Presentation</vt:lpstr>
      <vt:lpstr>PowerPoint Presentation</vt:lpstr>
      <vt:lpstr>Q2 Content Opportunities  </vt:lpstr>
      <vt:lpstr>Branded Cheats</vt:lpstr>
      <vt:lpstr>Cheat Sheet Packages</vt:lpstr>
      <vt:lpstr>Branded Article</vt:lpstr>
      <vt:lpstr>Gift Guide Package </vt:lpstr>
      <vt:lpstr>PowerPoint Presentation</vt:lpstr>
      <vt:lpstr>PowerPoint Presentation</vt:lpstr>
      <vt:lpstr>PowerPoint Presentation</vt:lpstr>
      <vt:lpstr>PowerPoint Presentation</vt:lpstr>
      <vt:lpstr>PowerPoint Presentation</vt:lpstr>
      <vt:lpstr>Newsletter Integration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Tigue</dc:creator>
  <cp:lastModifiedBy>Sean Tigue</cp:lastModifiedBy>
  <cp:revision>1</cp:revision>
  <dcterms:modified xsi:type="dcterms:W3CDTF">2020-03-27T18:17:30Z</dcterms:modified>
</cp:coreProperties>
</file>